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8"/>
  </p:sldMasterIdLst>
  <p:notesMasterIdLst>
    <p:notesMasterId r:id="rId16"/>
  </p:notesMasterIdLst>
  <p:handoutMasterIdLst>
    <p:handoutMasterId r:id="rId17"/>
  </p:handoutMasterIdLst>
  <p:sldIdLst>
    <p:sldId id="260" r:id="rId9"/>
    <p:sldId id="261" r:id="rId10"/>
    <p:sldId id="262" r:id="rId11"/>
    <p:sldId id="266" r:id="rId12"/>
    <p:sldId id="263" r:id="rId13"/>
    <p:sldId id="267" r:id="rId14"/>
    <p:sldId id="265" r:id="rId15"/>
  </p:sldIdLst>
  <p:sldSz cx="12190413" cy="6858000"/>
  <p:notesSz cx="6858000" cy="9144000"/>
  <p:custDataLst>
    <p:tags r:id="rId18"/>
  </p:custDataLst>
  <p:defaultTextStyle>
    <a:defPPr>
      <a:defRPr lang="da-DK"/>
    </a:defPPr>
    <a:lvl1pPr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1pPr>
    <a:lvl2pPr marL="4572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2pPr>
    <a:lvl3pPr marL="9144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3pPr>
    <a:lvl4pPr marL="13716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4pPr>
    <a:lvl5pPr marL="1828800" algn="l" rtl="0" fontAlgn="base">
      <a:spcBef>
        <a:spcPct val="50000"/>
      </a:spcBef>
      <a:spcAft>
        <a:spcPct val="0"/>
      </a:spcAft>
      <a:defRPr sz="1600" kern="1200">
        <a:solidFill>
          <a:schemeClr val="tx1"/>
        </a:solidFill>
        <a:latin typeface="Verdana" pitchFamily="34" charset="0"/>
        <a:ea typeface="ＭＳ Ｐゴシック" pitchFamily="-80" charset="-128"/>
        <a:cs typeface="+mn-cs"/>
      </a:defRPr>
    </a:lvl5pPr>
    <a:lvl6pPr marL="2286000" algn="l" defTabSz="914400" rtl="0" eaLnBrk="1" latinLnBrk="0" hangingPunct="1">
      <a:defRPr sz="1600" kern="1200">
        <a:solidFill>
          <a:schemeClr val="tx1"/>
        </a:solidFill>
        <a:latin typeface="Verdana" pitchFamily="34" charset="0"/>
        <a:ea typeface="ＭＳ Ｐゴシック" pitchFamily="-80" charset="-128"/>
        <a:cs typeface="+mn-cs"/>
      </a:defRPr>
    </a:lvl6pPr>
    <a:lvl7pPr marL="2743200" algn="l" defTabSz="914400" rtl="0" eaLnBrk="1" latinLnBrk="0" hangingPunct="1">
      <a:defRPr sz="1600" kern="1200">
        <a:solidFill>
          <a:schemeClr val="tx1"/>
        </a:solidFill>
        <a:latin typeface="Verdana" pitchFamily="34" charset="0"/>
        <a:ea typeface="ＭＳ Ｐゴシック" pitchFamily="-80" charset="-128"/>
        <a:cs typeface="+mn-cs"/>
      </a:defRPr>
    </a:lvl7pPr>
    <a:lvl8pPr marL="3200400" algn="l" defTabSz="914400" rtl="0" eaLnBrk="1" latinLnBrk="0" hangingPunct="1">
      <a:defRPr sz="1600" kern="1200">
        <a:solidFill>
          <a:schemeClr val="tx1"/>
        </a:solidFill>
        <a:latin typeface="Verdana" pitchFamily="34" charset="0"/>
        <a:ea typeface="ＭＳ Ｐゴシック" pitchFamily="-80" charset="-128"/>
        <a:cs typeface="+mn-cs"/>
      </a:defRPr>
    </a:lvl8pPr>
    <a:lvl9pPr marL="3657600" algn="l" defTabSz="914400" rtl="0" eaLnBrk="1" latinLnBrk="0" hangingPunct="1">
      <a:defRPr sz="1600" kern="1200">
        <a:solidFill>
          <a:schemeClr val="tx1"/>
        </a:solidFill>
        <a:latin typeface="Verdana" pitchFamily="34" charset="0"/>
        <a:ea typeface="ＭＳ Ｐゴシック" pitchFamily="-80"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990000"/>
    <a:srgbClr val="000000"/>
    <a:srgbClr val="FFCC00"/>
    <a:srgbClr val="FF6600"/>
    <a:srgbClr val="FF0000"/>
    <a:srgbClr val="FF0099"/>
    <a:srgbClr val="CC3399"/>
    <a:srgbClr val="660066"/>
    <a:srgbClr val="66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098" autoAdjust="0"/>
  </p:normalViewPr>
  <p:slideViewPr>
    <p:cSldViewPr showGuides="1">
      <p:cViewPr varScale="1">
        <p:scale>
          <a:sx n="113" d="100"/>
          <a:sy n="113" d="100"/>
        </p:scale>
        <p:origin x="504" y="114"/>
      </p:cViewPr>
      <p:guideLst/>
    </p:cSldViewPr>
  </p:slideViewPr>
  <p:notesTextViewPr>
    <p:cViewPr>
      <p:scale>
        <a:sx n="100" d="100"/>
        <a:sy n="100" d="100"/>
      </p:scale>
      <p:origin x="0" y="0"/>
    </p:cViewPr>
  </p:notesTextViewPr>
  <p:notesViewPr>
    <p:cSldViewPr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5.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slide" Target="slides/slide4.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5" Type="http://schemas.openxmlformats.org/officeDocument/2006/relationships/customXml" Target="../customXml/item5.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da-DK" dirty="0">
              <a:latin typeface="Arial" panose="020B0604020202020204" pitchFamily="34" charset="0"/>
            </a:endParaRPr>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da-DK" dirty="0">
              <a:latin typeface="Arial" panose="020B0604020202020204" pitchFamily="34" charset="0"/>
            </a:endParaRPr>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da-DK" dirty="0">
              <a:latin typeface="Arial" panose="020B0604020202020204" pitchFamily="34" charset="0"/>
            </a:endParaRPr>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491ECFBD-4A0D-4BCF-98A8-E205F44719BF}" type="slidenum">
              <a:rPr lang="da-DK" smtClean="0">
                <a:latin typeface="Arial" panose="020B0604020202020204" pitchFamily="34" charset="0"/>
              </a:rPr>
              <a:pPr/>
              <a:t>‹#›</a:t>
            </a:fld>
            <a:endParaRPr lang="da-DK" dirty="0">
              <a:latin typeface="Arial" panose="020B0604020202020204" pitchFamily="34" charset="0"/>
            </a:endParaRPr>
          </a:p>
        </p:txBody>
      </p:sp>
    </p:spTree>
    <p:extLst>
      <p:ext uri="{BB962C8B-B14F-4D97-AF65-F5344CB8AC3E}">
        <p14:creationId xmlns:p14="http://schemas.microsoft.com/office/powerpoint/2010/main" val="1372809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defRPr sz="1200">
                <a:latin typeface="Arial" panose="020B0604020202020204" pitchFamily="34" charset="0"/>
              </a:defRPr>
            </a:lvl1pPr>
          </a:lstStyle>
          <a:p>
            <a:endParaRPr lang="da-DK" dirty="0"/>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Arial" panose="020B0604020202020204" pitchFamily="34" charset="0"/>
              </a:defRPr>
            </a:lvl1pPr>
          </a:lstStyle>
          <a:p>
            <a:endParaRPr lang="da-DK" dirty="0"/>
          </a:p>
        </p:txBody>
      </p:sp>
      <p:sp>
        <p:nvSpPr>
          <p:cNvPr id="3076" name="Rectangle 4"/>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defRPr sz="1200">
                <a:latin typeface="Arial" panose="020B0604020202020204" pitchFamily="34" charset="0"/>
              </a:defRPr>
            </a:lvl1pPr>
          </a:lstStyle>
          <a:p>
            <a:endParaRPr lang="da-DK" dirty="0"/>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atin typeface="Arial" panose="020B0604020202020204" pitchFamily="34" charset="0"/>
              </a:defRPr>
            </a:lvl1pPr>
          </a:lstStyle>
          <a:p>
            <a:fld id="{C734BB09-483B-4C4B-A5A4-C02A22055B01}" type="slidenum">
              <a:rPr lang="da-DK" smtClean="0"/>
              <a:pPr/>
              <a:t>‹#›</a:t>
            </a:fld>
            <a:endParaRPr lang="da-DK" dirty="0"/>
          </a:p>
        </p:txBody>
      </p:sp>
    </p:spTree>
    <p:extLst>
      <p:ext uri="{BB962C8B-B14F-4D97-AF65-F5344CB8AC3E}">
        <p14:creationId xmlns:p14="http://schemas.microsoft.com/office/powerpoint/2010/main" val="12778360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A">
    <p:bg>
      <p:bgPr>
        <a:solidFill>
          <a:schemeClr val="accent1"/>
        </a:solidFill>
        <a:effectLst/>
      </p:bgPr>
    </p:bg>
    <p:spTree>
      <p:nvGrpSpPr>
        <p:cNvPr id="1" name=""/>
        <p:cNvGrpSpPr/>
        <p:nvPr/>
      </p:nvGrpSpPr>
      <p:grpSpPr>
        <a:xfrm>
          <a:off x="0" y="0"/>
          <a:ext cx="0" cy="0"/>
          <a:chOff x="0" y="0"/>
          <a:chExt cx="0" cy="0"/>
        </a:xfrm>
      </p:grpSpPr>
      <p:sp>
        <p:nvSpPr>
          <p:cNvPr id="2" name="Background"/>
          <p:cNvSpPr/>
          <p:nvPr userDrawn="1"/>
        </p:nvSpPr>
        <p:spPr bwMode="auto">
          <a:xfrm>
            <a:off x="0" y="0"/>
            <a:ext cx="0" cy="0"/>
          </a:xfrm>
          <a:prstGeom prst="rect">
            <a:avLst/>
          </a:prstGeom>
          <a:solidFill>
            <a:srgbClr val="990000"/>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11" name="Logo white">
            <a:extLst>
              <a:ext uri="{FF2B5EF4-FFF2-40B4-BE49-F238E27FC236}">
                <a16:creationId xmlns:a16="http://schemas.microsoft.com/office/drawing/2014/main" id="{275A6477-FE3A-4D40-B1FE-E46C11E344A5}"/>
              </a:ext>
            </a:extLst>
          </p:cNvPr>
          <p:cNvSpPr>
            <a:spLocks noChangeAspect="1"/>
          </p:cNvSpPr>
          <p:nvPr userDrawn="1">
            <p:custDataLst>
              <p:tags r:id="rId1"/>
            </p:custDataLst>
          </p:nvPr>
        </p:nvSpPr>
        <p:spPr bwMode="auto">
          <a:xfrm>
            <a:off x="252000" y="252000"/>
            <a:ext cx="419611" cy="612000"/>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FFFFFF"/>
          </a:solidFill>
          <a:ln>
            <a:noFill/>
          </a:ln>
        </p:spPr>
        <p:txBody>
          <a:bodyPr vert="horz" wrap="square" lIns="91440" tIns="45720" rIns="91440" bIns="45720" numCol="1" anchor="t" anchorCtr="0" compatLnSpc="1">
            <a:prstTxWarp prst="textNoShape">
              <a:avLst/>
            </a:prstTxWarp>
            <a:noAutofit/>
          </a:bodyPr>
          <a:lstStyle/>
          <a:p>
            <a:endParaRPr lang="en-GB" dirty="0"/>
          </a:p>
        </p:txBody>
      </p:sp>
      <p:sp>
        <p:nvSpPr>
          <p:cNvPr id="114690" name="Rectangle 2"/>
          <p:cNvSpPr>
            <a:spLocks noGrp="1" noChangeArrowheads="1"/>
          </p:cNvSpPr>
          <p:nvPr>
            <p:ph type="ctrTitle"/>
          </p:nvPr>
        </p:nvSpPr>
        <p:spPr>
          <a:xfrm>
            <a:off x="249859" y="3545117"/>
            <a:ext cx="10840028" cy="2706458"/>
          </a:xfrm>
        </p:spPr>
        <p:txBody>
          <a:bodyPr anchor="t" anchorCtr="0"/>
          <a:lstStyle>
            <a:lvl1pPr>
              <a:lnSpc>
                <a:spcPct val="93000"/>
              </a:lnSpc>
              <a:defRPr sz="8000">
                <a:solidFill>
                  <a:schemeClr val="bg1"/>
                </a:solidFill>
              </a:defRPr>
            </a:lvl1pPr>
          </a:lstStyle>
          <a:p>
            <a:pPr lvl="0"/>
            <a:r>
              <a:rPr lang="en-US" noProof="0" smtClean="0"/>
              <a:t>Click to edit Master title style</a:t>
            </a:r>
            <a:endParaRPr lang="en-GB" noProof="0" dirty="0"/>
          </a:p>
        </p:txBody>
      </p:sp>
      <p:sp>
        <p:nvSpPr>
          <p:cNvPr id="114691" name="Rectangle 3"/>
          <p:cNvSpPr>
            <a:spLocks noGrp="1" noChangeArrowheads="1"/>
          </p:cNvSpPr>
          <p:nvPr>
            <p:ph type="subTitle" idx="1"/>
          </p:nvPr>
        </p:nvSpPr>
        <p:spPr>
          <a:xfrm>
            <a:off x="247072" y="1704975"/>
            <a:ext cx="10840028" cy="1660654"/>
          </a:xfrm>
        </p:spPr>
        <p:txBody>
          <a:bodyPr anchor="b" anchorCtr="0"/>
          <a:lstStyle>
            <a:lvl1pPr marL="0" indent="0">
              <a:lnSpc>
                <a:spcPct val="110000"/>
              </a:lnSpc>
              <a:spcBef>
                <a:spcPts val="0"/>
              </a:spcBef>
              <a:buFontTx/>
              <a:buNone/>
              <a:defRPr sz="3000">
                <a:solidFill>
                  <a:schemeClr val="bg1"/>
                </a:solidFill>
              </a:defRPr>
            </a:lvl1pPr>
          </a:lstStyle>
          <a:p>
            <a:pPr lvl="0"/>
            <a:r>
              <a:rPr lang="en-US" noProof="0" smtClean="0"/>
              <a:t>Click to edit Master subtitle style</a:t>
            </a:r>
            <a:endParaRPr lang="en-GB" noProof="0" dirty="0"/>
          </a:p>
        </p:txBody>
      </p:sp>
      <p:sp>
        <p:nvSpPr>
          <p:cNvPr id="3" name="Footer Placeholder 2">
            <a:extLst>
              <a:ext uri="{FF2B5EF4-FFF2-40B4-BE49-F238E27FC236}">
                <a16:creationId xmlns:a16="http://schemas.microsoft.com/office/drawing/2014/main" id="{F2117C6C-7BC3-4888-BC29-FAB17565D119}"/>
              </a:ext>
            </a:extLst>
          </p:cNvPr>
          <p:cNvSpPr>
            <a:spLocks noGrp="1"/>
          </p:cNvSpPr>
          <p:nvPr>
            <p:ph type="ftr" sz="quarter" idx="16"/>
          </p:nvPr>
        </p:nvSpPr>
        <p:spPr/>
        <p:txBody>
          <a:bodyPr/>
          <a:lstStyle>
            <a:lvl1pPr>
              <a:defRPr>
                <a:noFill/>
              </a:defRPr>
            </a:lvl1pPr>
          </a:lstStyle>
          <a:p>
            <a:endParaRPr lang="en-GB" dirty="0"/>
          </a:p>
        </p:txBody>
      </p:sp>
      <p:sp>
        <p:nvSpPr>
          <p:cNvPr id="4" name="Slide Number Placeholder 3">
            <a:extLst>
              <a:ext uri="{FF2B5EF4-FFF2-40B4-BE49-F238E27FC236}">
                <a16:creationId xmlns:a16="http://schemas.microsoft.com/office/drawing/2014/main" id="{E77E4668-D07F-4B96-9755-175402734855}"/>
              </a:ext>
            </a:extLst>
          </p:cNvPr>
          <p:cNvSpPr>
            <a:spLocks noGrp="1"/>
          </p:cNvSpPr>
          <p:nvPr>
            <p:ph type="sldNum" sz="quarter" idx="17"/>
          </p:nvPr>
        </p:nvSpPr>
        <p:spPr>
          <a:xfrm>
            <a:off x="11506450" y="6541200"/>
            <a:ext cx="432600" cy="316800"/>
          </a:xfrm>
          <a:prstGeom prst="rect">
            <a:avLst/>
          </a:prstGeom>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32272145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156" userDrawn="1">
          <p15:clr>
            <a:srgbClr val="F26B43"/>
          </p15:clr>
        </p15:guide>
        <p15:guide id="2" pos="6984" userDrawn="1">
          <p15:clr>
            <a:srgbClr val="F26B43"/>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ront/Pause A ">
    <p:spTree>
      <p:nvGrpSpPr>
        <p:cNvPr id="1" name=""/>
        <p:cNvGrpSpPr/>
        <p:nvPr/>
      </p:nvGrpSpPr>
      <p:grpSpPr>
        <a:xfrm>
          <a:off x="0" y="0"/>
          <a:ext cx="0" cy="0"/>
          <a:chOff x="0" y="0"/>
          <a:chExt cx="0" cy="0"/>
        </a:xfrm>
      </p:grpSpPr>
      <p:sp>
        <p:nvSpPr>
          <p:cNvPr id="9" name="Background">
            <a:extLst>
              <a:ext uri="{FF2B5EF4-FFF2-40B4-BE49-F238E27FC236}">
                <a16:creationId xmlns:a16="http://schemas.microsoft.com/office/drawing/2014/main" id="{AF9D3C51-A276-4E1F-B6B6-FD6A4E17EE28}"/>
              </a:ext>
            </a:extLst>
          </p:cNvPr>
          <p:cNvSpPr/>
          <p:nvPr userDrawn="1"/>
        </p:nvSpPr>
        <p:spPr bwMode="auto">
          <a:xfrm>
            <a:off x="0" y="0"/>
            <a:ext cx="12193200" cy="68616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4" name="Date Placeholder 2">
            <a:extLst>
              <a:ext uri="{FF2B5EF4-FFF2-40B4-BE49-F238E27FC236}">
                <a16:creationId xmlns:a16="http://schemas.microsoft.com/office/drawing/2014/main" id="{C9776080-6230-4AB8-AB28-4D6744DD01F9}"/>
              </a:ext>
            </a:extLst>
          </p:cNvPr>
          <p:cNvSpPr>
            <a:spLocks noGrp="1"/>
          </p:cNvSpPr>
          <p:nvPr>
            <p:ph type="dt" sz="half" idx="10"/>
          </p:nvPr>
        </p:nvSpPr>
        <p:spPr>
          <a:xfrm>
            <a:off x="0" y="6912000"/>
            <a:ext cx="0" cy="0"/>
          </a:xfrm>
          <a:prstGeom prst="rect">
            <a:avLst/>
          </a:prstGeom>
        </p:spPr>
        <p:txBody>
          <a:bodyPr/>
          <a:lstStyle>
            <a:lvl1pPr>
              <a:defRPr>
                <a:noFill/>
              </a:defRPr>
            </a:lvl1pPr>
          </a:lstStyle>
          <a:p>
            <a:endParaRPr lang="en-GB" dirty="0"/>
          </a:p>
        </p:txBody>
      </p:sp>
      <p:sp>
        <p:nvSpPr>
          <p:cNvPr id="5" name="Footer Placeholder 3">
            <a:extLst>
              <a:ext uri="{FF2B5EF4-FFF2-40B4-BE49-F238E27FC236}">
                <a16:creationId xmlns:a16="http://schemas.microsoft.com/office/drawing/2014/main" id="{2B7FFAE6-D148-4A15-9DFC-7D71B82020C9}"/>
              </a:ext>
            </a:extLst>
          </p:cNvPr>
          <p:cNvSpPr>
            <a:spLocks noGrp="1"/>
          </p:cNvSpPr>
          <p:nvPr>
            <p:ph type="ftr" sz="quarter" idx="11"/>
          </p:nvPr>
        </p:nvSpPr>
        <p:spPr>
          <a:xfrm>
            <a:off x="0" y="6912000"/>
            <a:ext cx="0" cy="0"/>
          </a:xfrm>
        </p:spPr>
        <p:txBody>
          <a:bodyPr/>
          <a:lstStyle>
            <a:lvl1pPr>
              <a:defRPr>
                <a:noFill/>
              </a:defRPr>
            </a:lvl1pPr>
          </a:lstStyle>
          <a:p>
            <a:endParaRPr lang="en-GB" dirty="0"/>
          </a:p>
        </p:txBody>
      </p:sp>
      <p:sp>
        <p:nvSpPr>
          <p:cNvPr id="6" name="Slide Number Placeholder 4">
            <a:extLst>
              <a:ext uri="{FF2B5EF4-FFF2-40B4-BE49-F238E27FC236}">
                <a16:creationId xmlns:a16="http://schemas.microsoft.com/office/drawing/2014/main" id="{3125B57E-AFC7-4517-B327-461DB01D2867}"/>
              </a:ext>
            </a:extLst>
          </p:cNvPr>
          <p:cNvSpPr>
            <a:spLocks noGrp="1"/>
          </p:cNvSpPr>
          <p:nvPr>
            <p:ph type="sldNum" sz="quarter" idx="12"/>
          </p:nvPr>
        </p:nvSpPr>
        <p:spPr>
          <a:xfrm flipV="1">
            <a:off x="0" y="6912000"/>
            <a:ext cx="0" cy="0"/>
          </a:xfrm>
          <a:prstGeom prst="rect">
            <a:avLst/>
          </a:prstGeom>
        </p:spPr>
        <p:txBody>
          <a:bodyPr/>
          <a:lstStyle>
            <a:lvl1pPr>
              <a:defRPr>
                <a:noFill/>
              </a:defRPr>
            </a:lvl1pPr>
          </a:lstStyle>
          <a:p>
            <a:fld id="{24C8C45C-947F-4981-8B3F-4F32E973C901}" type="slidenum">
              <a:rPr lang="en-GB" smtClean="0"/>
              <a:pPr/>
              <a:t>‹#›</a:t>
            </a:fld>
            <a:endParaRPr lang="en-GB" dirty="0"/>
          </a:p>
        </p:txBody>
      </p:sp>
      <p:sp>
        <p:nvSpPr>
          <p:cNvPr id="10" name="Logo color">
            <a:extLst>
              <a:ext uri="{FF2B5EF4-FFF2-40B4-BE49-F238E27FC236}">
                <a16:creationId xmlns:a16="http://schemas.microsoft.com/office/drawing/2014/main" id="{B0EE486B-843B-49D6-90AE-5093AB56E30F}"/>
              </a:ext>
            </a:extLst>
          </p:cNvPr>
          <p:cNvSpPr>
            <a:spLocks noChangeAspect="1"/>
          </p:cNvSpPr>
          <p:nvPr userDrawn="1">
            <p:custDataLst>
              <p:tags r:id="rId1"/>
            </p:custDataLst>
          </p:nvPr>
        </p:nvSpPr>
        <p:spPr bwMode="auto">
          <a:xfrm>
            <a:off x="4870539" y="1651373"/>
            <a:ext cx="2388323" cy="3483354"/>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FFFFFF"/>
          </a:solidFill>
          <a:ln>
            <a:noFill/>
          </a:ln>
        </p:spPr>
        <p:txBody>
          <a:bodyPr vert="horz" wrap="square" lIns="91440" tIns="45720" rIns="91440" bIns="45720" numCol="1" anchor="t" anchorCtr="0" compatLnSpc="1">
            <a:prstTxWarp prst="textNoShape">
              <a:avLst/>
            </a:prstTxWarp>
            <a:noAutofit/>
          </a:bodyPr>
          <a:lstStyle/>
          <a:p>
            <a:endParaRPr lang="en-GB" dirty="0"/>
          </a:p>
        </p:txBody>
      </p:sp>
    </p:spTree>
    <p:extLst>
      <p:ext uri="{BB962C8B-B14F-4D97-AF65-F5344CB8AC3E}">
        <p14:creationId xmlns:p14="http://schemas.microsoft.com/office/powerpoint/2010/main" val="2321786107"/>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ront/Pause B">
    <p:bg>
      <p:bgRef idx="1001">
        <a:schemeClr val="bg1"/>
      </p:bgRef>
    </p:bg>
    <p:spTree>
      <p:nvGrpSpPr>
        <p:cNvPr id="1" name=""/>
        <p:cNvGrpSpPr/>
        <p:nvPr/>
      </p:nvGrpSpPr>
      <p:grpSpPr>
        <a:xfrm>
          <a:off x="0" y="0"/>
          <a:ext cx="0" cy="0"/>
          <a:chOff x="0" y="0"/>
          <a:chExt cx="0" cy="0"/>
        </a:xfrm>
      </p:grpSpPr>
      <p:sp>
        <p:nvSpPr>
          <p:cNvPr id="10" name="Background">
            <a:extLst>
              <a:ext uri="{FF2B5EF4-FFF2-40B4-BE49-F238E27FC236}">
                <a16:creationId xmlns:a16="http://schemas.microsoft.com/office/drawing/2014/main" id="{A3420087-96DF-432F-B192-585D42BF6A4E}"/>
              </a:ext>
            </a:extLst>
          </p:cNvPr>
          <p:cNvSpPr/>
          <p:nvPr userDrawn="1"/>
        </p:nvSpPr>
        <p:spPr bwMode="auto">
          <a:xfrm>
            <a:off x="0" y="0"/>
            <a:ext cx="12193200" cy="6861600"/>
          </a:xfrm>
          <a:prstGeom prst="rect">
            <a:avLst/>
          </a:prstGeom>
          <a:solidFill>
            <a:schemeClr val="bg1"/>
          </a:solidFill>
          <a:ln w="9525"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GB" sz="1600" b="0" i="0" u="none" strike="noStrike" cap="none" normalizeH="0" baseline="0" dirty="0">
              <a:ln>
                <a:noFill/>
              </a:ln>
              <a:solidFill>
                <a:schemeClr val="tx1"/>
              </a:solidFill>
              <a:effectLst/>
              <a:latin typeface="Arial" panose="020B0604020202020204" pitchFamily="34" charset="0"/>
              <a:ea typeface="ＭＳ Ｐゴシック" pitchFamily="-80" charset="-128"/>
            </a:endParaRPr>
          </a:p>
        </p:txBody>
      </p:sp>
      <p:sp>
        <p:nvSpPr>
          <p:cNvPr id="13" name="Logo color">
            <a:extLst>
              <a:ext uri="{FF2B5EF4-FFF2-40B4-BE49-F238E27FC236}">
                <a16:creationId xmlns:a16="http://schemas.microsoft.com/office/drawing/2014/main" id="{09BBEE10-6A59-474F-B766-7643F97F869F}"/>
              </a:ext>
            </a:extLst>
          </p:cNvPr>
          <p:cNvSpPr>
            <a:spLocks noChangeAspect="1"/>
          </p:cNvSpPr>
          <p:nvPr userDrawn="1">
            <p:custDataLst>
              <p:tags r:id="rId1"/>
            </p:custDataLst>
          </p:nvPr>
        </p:nvSpPr>
        <p:spPr bwMode="auto">
          <a:xfrm>
            <a:off x="4870539" y="1651373"/>
            <a:ext cx="2388323" cy="3483354"/>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990000"/>
          </a:solidFill>
          <a:ln>
            <a:noFill/>
          </a:ln>
        </p:spPr>
        <p:txBody>
          <a:bodyPr vert="horz" wrap="square" lIns="91440" tIns="45720" rIns="91440" bIns="45720" numCol="1" anchor="t" anchorCtr="0" compatLnSpc="1">
            <a:prstTxWarp prst="textNoShape">
              <a:avLst/>
            </a:prstTxWarp>
            <a:noAutofit/>
          </a:bodyPr>
          <a:lstStyle/>
          <a:p>
            <a:endParaRPr lang="en-GB" dirty="0"/>
          </a:p>
        </p:txBody>
      </p:sp>
      <p:sp>
        <p:nvSpPr>
          <p:cNvPr id="6" name="Date Placeholder 2">
            <a:extLst>
              <a:ext uri="{FF2B5EF4-FFF2-40B4-BE49-F238E27FC236}">
                <a16:creationId xmlns:a16="http://schemas.microsoft.com/office/drawing/2014/main" id="{AF062B26-8169-4B93-8FD8-CFDB0855A961}"/>
              </a:ext>
            </a:extLst>
          </p:cNvPr>
          <p:cNvSpPr>
            <a:spLocks noGrp="1"/>
          </p:cNvSpPr>
          <p:nvPr>
            <p:ph type="dt" sz="half" idx="10"/>
          </p:nvPr>
        </p:nvSpPr>
        <p:spPr>
          <a:xfrm>
            <a:off x="0" y="6912000"/>
            <a:ext cx="0" cy="0"/>
          </a:xfrm>
          <a:prstGeom prst="rect">
            <a:avLst/>
          </a:prstGeom>
        </p:spPr>
        <p:txBody>
          <a:bodyPr/>
          <a:lstStyle>
            <a:lvl1pPr>
              <a:defRPr>
                <a:noFill/>
              </a:defRPr>
            </a:lvl1pPr>
          </a:lstStyle>
          <a:p>
            <a:endParaRPr lang="en-GB" dirty="0"/>
          </a:p>
        </p:txBody>
      </p:sp>
      <p:sp>
        <p:nvSpPr>
          <p:cNvPr id="7" name="Footer Placeholder 3">
            <a:extLst>
              <a:ext uri="{FF2B5EF4-FFF2-40B4-BE49-F238E27FC236}">
                <a16:creationId xmlns:a16="http://schemas.microsoft.com/office/drawing/2014/main" id="{CA59923C-6F09-424E-AF1E-AC62326A9B2B}"/>
              </a:ext>
            </a:extLst>
          </p:cNvPr>
          <p:cNvSpPr>
            <a:spLocks noGrp="1"/>
          </p:cNvSpPr>
          <p:nvPr>
            <p:ph type="ftr" sz="quarter" idx="11"/>
          </p:nvPr>
        </p:nvSpPr>
        <p:spPr>
          <a:xfrm>
            <a:off x="0" y="6912000"/>
            <a:ext cx="0" cy="0"/>
          </a:xfrm>
        </p:spPr>
        <p:txBody>
          <a:bodyPr/>
          <a:lstStyle>
            <a:lvl1pPr>
              <a:defRPr>
                <a:noFill/>
              </a:defRPr>
            </a:lvl1pPr>
          </a:lstStyle>
          <a:p>
            <a:endParaRPr lang="en-GB" dirty="0"/>
          </a:p>
        </p:txBody>
      </p:sp>
      <p:sp>
        <p:nvSpPr>
          <p:cNvPr id="9" name="Slide Number Placeholder 4">
            <a:extLst>
              <a:ext uri="{FF2B5EF4-FFF2-40B4-BE49-F238E27FC236}">
                <a16:creationId xmlns:a16="http://schemas.microsoft.com/office/drawing/2014/main" id="{4C299FA2-BF46-4410-B2CD-E3C80B7A9893}"/>
              </a:ext>
            </a:extLst>
          </p:cNvPr>
          <p:cNvSpPr>
            <a:spLocks noGrp="1"/>
          </p:cNvSpPr>
          <p:nvPr>
            <p:ph type="sldNum" sz="quarter" idx="12"/>
          </p:nvPr>
        </p:nvSpPr>
        <p:spPr>
          <a:xfrm flipV="1">
            <a:off x="0" y="6912000"/>
            <a:ext cx="0" cy="0"/>
          </a:xfrm>
          <a:prstGeom prst="rect">
            <a:avLst/>
          </a:prstGeom>
        </p:spPr>
        <p:txBody>
          <a:bodyPr/>
          <a:lstStyle>
            <a:lvl1pPr>
              <a:defRPr>
                <a:noFill/>
              </a:defRPr>
            </a:lvl1pPr>
          </a:lstStyle>
          <a:p>
            <a:fld id="{24C8C45C-947F-4981-8B3F-4F32E973C901}" type="slidenum">
              <a:rPr lang="en-GB" smtClean="0"/>
              <a:pPr/>
              <a:t>‹#›</a:t>
            </a:fld>
            <a:endParaRPr lang="en-GB" dirty="0"/>
          </a:p>
        </p:txBody>
      </p:sp>
      <p:sp>
        <p:nvSpPr>
          <p:cNvPr id="11" name="Bottom bar">
            <a:extLst>
              <a:ext uri="{FF2B5EF4-FFF2-40B4-BE49-F238E27FC236}">
                <a16:creationId xmlns:a16="http://schemas.microsoft.com/office/drawing/2014/main" id="{495865CE-5BE9-4122-8AB8-48E534DD88F7}"/>
              </a:ext>
            </a:extLst>
          </p:cNvPr>
          <p:cNvSpPr/>
          <p:nvPr userDrawn="1"/>
        </p:nvSpPr>
        <p:spPr bwMode="auto">
          <a:xfrm>
            <a:off x="0" y="6541200"/>
            <a:ext cx="12193200" cy="3168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
        <p:nvSpPr>
          <p:cNvPr id="12" name="Top bar">
            <a:extLst>
              <a:ext uri="{FF2B5EF4-FFF2-40B4-BE49-F238E27FC236}">
                <a16:creationId xmlns:a16="http://schemas.microsoft.com/office/drawing/2014/main" id="{0D436479-94F3-475C-8F8D-D3CDC81793FD}"/>
              </a:ext>
            </a:extLst>
          </p:cNvPr>
          <p:cNvSpPr/>
          <p:nvPr userDrawn="1"/>
        </p:nvSpPr>
        <p:spPr bwMode="auto">
          <a:xfrm>
            <a:off x="0" y="0"/>
            <a:ext cx="12193200" cy="504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Tree>
    <p:extLst>
      <p:ext uri="{BB962C8B-B14F-4D97-AF65-F5344CB8AC3E}">
        <p14:creationId xmlns:p14="http://schemas.microsoft.com/office/powerpoint/2010/main" val="34963761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B">
    <p:bg>
      <p:bgRef idx="1001">
        <a:schemeClr val="bg1"/>
      </p:bgRef>
    </p:bg>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249859" y="3545117"/>
            <a:ext cx="10840028" cy="2706458"/>
          </a:xfrm>
        </p:spPr>
        <p:txBody>
          <a:bodyPr anchor="t" anchorCtr="0"/>
          <a:lstStyle>
            <a:lvl1pPr>
              <a:lnSpc>
                <a:spcPct val="93000"/>
              </a:lnSpc>
              <a:defRPr sz="8000">
                <a:solidFill>
                  <a:schemeClr val="tx1"/>
                </a:solidFill>
              </a:defRPr>
            </a:lvl1pPr>
          </a:lstStyle>
          <a:p>
            <a:pPr lvl="0"/>
            <a:r>
              <a:rPr lang="en-US" noProof="0" smtClean="0"/>
              <a:t>Click to edit Master title style</a:t>
            </a:r>
            <a:endParaRPr lang="en-GB" noProof="0" dirty="0"/>
          </a:p>
        </p:txBody>
      </p:sp>
      <p:sp>
        <p:nvSpPr>
          <p:cNvPr id="114691" name="Rectangle 3"/>
          <p:cNvSpPr>
            <a:spLocks noGrp="1" noChangeArrowheads="1"/>
          </p:cNvSpPr>
          <p:nvPr>
            <p:ph type="subTitle" idx="1"/>
          </p:nvPr>
        </p:nvSpPr>
        <p:spPr>
          <a:xfrm>
            <a:off x="247072" y="1704975"/>
            <a:ext cx="10840028" cy="1660654"/>
          </a:xfrm>
        </p:spPr>
        <p:txBody>
          <a:bodyPr anchor="b" anchorCtr="0"/>
          <a:lstStyle>
            <a:lvl1pPr marL="0" indent="0">
              <a:lnSpc>
                <a:spcPct val="110000"/>
              </a:lnSpc>
              <a:spcBef>
                <a:spcPts val="0"/>
              </a:spcBef>
              <a:buFontTx/>
              <a:buNone/>
              <a:defRPr sz="3000">
                <a:solidFill>
                  <a:schemeClr val="tx1"/>
                </a:solidFill>
              </a:defRPr>
            </a:lvl1pPr>
          </a:lstStyle>
          <a:p>
            <a:pPr lvl="0"/>
            <a:r>
              <a:rPr lang="en-US" noProof="0" smtClean="0"/>
              <a:t>Click to edit Master subtitle style</a:t>
            </a:r>
            <a:endParaRPr lang="en-GB" noProof="0" dirty="0"/>
          </a:p>
        </p:txBody>
      </p:sp>
      <p:sp>
        <p:nvSpPr>
          <p:cNvPr id="3" name="Footer Placeholder 2">
            <a:extLst>
              <a:ext uri="{FF2B5EF4-FFF2-40B4-BE49-F238E27FC236}">
                <a16:creationId xmlns:a16="http://schemas.microsoft.com/office/drawing/2014/main" id="{71346B4F-F02C-40EC-9B70-932B18214C6A}"/>
              </a:ext>
            </a:extLst>
          </p:cNvPr>
          <p:cNvSpPr>
            <a:spLocks noGrp="1"/>
          </p:cNvSpPr>
          <p:nvPr>
            <p:ph type="ftr" sz="quarter" idx="16"/>
          </p:nvPr>
        </p:nvSpPr>
        <p:spPr/>
        <p:txBody>
          <a:bodyPr/>
          <a:lstStyle/>
          <a:p>
            <a:endParaRPr lang="en-GB" dirty="0"/>
          </a:p>
        </p:txBody>
      </p:sp>
      <p:sp>
        <p:nvSpPr>
          <p:cNvPr id="4" name="Slide Number Placeholder 3">
            <a:extLst>
              <a:ext uri="{FF2B5EF4-FFF2-40B4-BE49-F238E27FC236}">
                <a16:creationId xmlns:a16="http://schemas.microsoft.com/office/drawing/2014/main" id="{FE67EB69-BB5A-407E-BF0A-1CB9B24506D8}"/>
              </a:ext>
            </a:extLst>
          </p:cNvPr>
          <p:cNvSpPr>
            <a:spLocks noGrp="1"/>
          </p:cNvSpPr>
          <p:nvPr>
            <p:ph type="sldNum" sz="quarter" idx="17"/>
          </p:nvPr>
        </p:nvSpPr>
        <p:spPr>
          <a:xfrm>
            <a:off x="11506450" y="6541200"/>
            <a:ext cx="432600" cy="316800"/>
          </a:xfrm>
          <a:prstGeom prst="rect">
            <a:avLst/>
          </a:prstGeom>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259193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156" userDrawn="1">
          <p15:clr>
            <a:srgbClr val="F26B43"/>
          </p15:clr>
        </p15:guide>
        <p15:guide id="2" pos="6984" userDrawn="1">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8A0E3C-0CE1-4BBF-A912-5A81BF3B7BCA}"/>
              </a:ext>
            </a:extLst>
          </p:cNvPr>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Footer Placeholder 1">
            <a:extLst>
              <a:ext uri="{FF2B5EF4-FFF2-40B4-BE49-F238E27FC236}">
                <a16:creationId xmlns:a16="http://schemas.microsoft.com/office/drawing/2014/main" id="{1FCA8860-CDAD-4F91-9292-2B11655C191E}"/>
              </a:ext>
            </a:extLst>
          </p:cNvPr>
          <p:cNvSpPr>
            <a:spLocks noGrp="1"/>
          </p:cNvSpPr>
          <p:nvPr>
            <p:ph type="ftr" sz="quarter" idx="10"/>
          </p:nvPr>
        </p:nvSpPr>
        <p:spPr/>
        <p:txBody>
          <a:bodyPr/>
          <a:lstStyle/>
          <a:p>
            <a:endParaRPr lang="en-GB" dirty="0"/>
          </a:p>
        </p:txBody>
      </p:sp>
      <p:sp>
        <p:nvSpPr>
          <p:cNvPr id="6" name="Slide Number Placeholder 5">
            <a:extLst>
              <a:ext uri="{FF2B5EF4-FFF2-40B4-BE49-F238E27FC236}">
                <a16:creationId xmlns:a16="http://schemas.microsoft.com/office/drawing/2014/main" id="{88C7A21B-9B48-4777-BF0D-9FB95719C2E7}"/>
              </a:ext>
            </a:extLst>
          </p:cNvPr>
          <p:cNvSpPr>
            <a:spLocks noGrp="1"/>
          </p:cNvSpPr>
          <p:nvPr>
            <p:ph type="sldNum" sz="quarter" idx="11"/>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187774059"/>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6984" userDrawn="1">
          <p15:clr>
            <a:srgbClr val="F26B43"/>
          </p15:clr>
        </p15:guide>
        <p15:guide id="2" pos="1117" userDrawn="1">
          <p15:clr>
            <a:srgbClr val="F26B43"/>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EB1D5E1-0C4E-4A74-BE37-26307F7E2821}"/>
              </a:ext>
            </a:extLst>
          </p:cNvPr>
          <p:cNvSpPr>
            <a:spLocks noGrp="1"/>
          </p:cNvSpPr>
          <p:nvPr>
            <p:ph type="title"/>
          </p:nvPr>
        </p:nvSpPr>
        <p:spPr>
          <a:xfrm>
            <a:off x="1774726" y="426127"/>
            <a:ext cx="9312374" cy="972716"/>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1774800" y="1706399"/>
            <a:ext cx="4410177" cy="4546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678001" y="1706399"/>
            <a:ext cx="4409100" cy="4546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a16="http://schemas.microsoft.com/office/drawing/2014/main" id="{02499420-B0E8-4C8A-8C00-E21262271ADD}"/>
              </a:ext>
            </a:extLst>
          </p:cNvPr>
          <p:cNvSpPr>
            <a:spLocks noGrp="1"/>
          </p:cNvSpPr>
          <p:nvPr>
            <p:ph type="ftr" sz="quarter" idx="10"/>
          </p:nvPr>
        </p:nvSpPr>
        <p:spPr/>
        <p:txBody>
          <a:bodyPr/>
          <a:lstStyle/>
          <a:p>
            <a:endParaRPr lang="en-GB" dirty="0"/>
          </a:p>
        </p:txBody>
      </p:sp>
      <p:sp>
        <p:nvSpPr>
          <p:cNvPr id="8" name="Slide Number Placeholder 7">
            <a:extLst>
              <a:ext uri="{FF2B5EF4-FFF2-40B4-BE49-F238E27FC236}">
                <a16:creationId xmlns:a16="http://schemas.microsoft.com/office/drawing/2014/main" id="{E3EE7F0E-E606-41AC-BBBF-B5AECB1112EB}"/>
              </a:ext>
            </a:extLst>
          </p:cNvPr>
          <p:cNvSpPr>
            <a:spLocks noGrp="1"/>
          </p:cNvSpPr>
          <p:nvPr>
            <p:ph type="sldNum" sz="quarter" idx="11"/>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131213533"/>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1118">
          <p15:clr>
            <a:srgbClr val="F26B43"/>
          </p15:clr>
        </p15:guide>
        <p15:guide id="2" pos="3896">
          <p15:clr>
            <a:srgbClr val="F26B43"/>
          </p15:clr>
        </p15:guide>
        <p15:guide id="3" pos="4205">
          <p15:clr>
            <a:srgbClr val="F26B43"/>
          </p15:clr>
        </p15:guide>
        <p15:guide id="4" pos="6984">
          <p15:clr>
            <a:srgbClr val="F26B43"/>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two pictures">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90A2595F-A737-4D92-946C-EC0BBF885334}"/>
              </a:ext>
            </a:extLst>
          </p:cNvPr>
          <p:cNvSpPr>
            <a:spLocks noGrp="1"/>
          </p:cNvSpPr>
          <p:nvPr>
            <p:ph type="title"/>
          </p:nvPr>
        </p:nvSpPr>
        <p:spPr>
          <a:xfrm>
            <a:off x="1774726" y="426127"/>
            <a:ext cx="6048672" cy="972716"/>
          </a:xfrm>
        </p:spPr>
        <p:txBody>
          <a:bodyPr/>
          <a:lstStyle/>
          <a:p>
            <a:r>
              <a:rPr lang="en-US" smtClean="0"/>
              <a:t>Click to edit Master title style</a:t>
            </a:r>
            <a:endParaRPr lang="en-GB" dirty="0"/>
          </a:p>
        </p:txBody>
      </p:sp>
      <p:sp>
        <p:nvSpPr>
          <p:cNvPr id="3" name="Content Placeholder 2"/>
          <p:cNvSpPr>
            <a:spLocks noGrp="1"/>
          </p:cNvSpPr>
          <p:nvPr>
            <p:ph idx="1"/>
          </p:nvPr>
        </p:nvSpPr>
        <p:spPr>
          <a:xfrm>
            <a:off x="1774726" y="1706328"/>
            <a:ext cx="6048672" cy="454557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Picture Placeholder 9">
            <a:extLst>
              <a:ext uri="{FF2B5EF4-FFF2-40B4-BE49-F238E27FC236}">
                <a16:creationId xmlns:a16="http://schemas.microsoft.com/office/drawing/2014/main" id="{565D29D0-EA4F-4318-8A82-6C2B200A712B}"/>
              </a:ext>
            </a:extLst>
          </p:cNvPr>
          <p:cNvSpPr>
            <a:spLocks noGrp="1"/>
          </p:cNvSpPr>
          <p:nvPr>
            <p:ph type="pic" sz="quarter" idx="13" hasCustomPrompt="1"/>
          </p:nvPr>
        </p:nvSpPr>
        <p:spPr>
          <a:xfrm>
            <a:off x="8331213" y="849734"/>
            <a:ext cx="3859200" cy="2505600"/>
          </a:xfrm>
        </p:spPr>
        <p:txBody>
          <a:bodyPr/>
          <a:lstStyle>
            <a:lvl1pPr marL="0" indent="0" algn="ctr">
              <a:buNone/>
              <a:defRPr sz="1200"/>
            </a:lvl1pPr>
          </a:lstStyle>
          <a:p>
            <a:r>
              <a:rPr lang="en-GB" dirty="0"/>
              <a:t>Click the placeholder and paste image via Skyfish icon</a:t>
            </a:r>
          </a:p>
        </p:txBody>
      </p:sp>
      <p:sp>
        <p:nvSpPr>
          <p:cNvPr id="12" name="Picture Placeholder 11">
            <a:extLst>
              <a:ext uri="{FF2B5EF4-FFF2-40B4-BE49-F238E27FC236}">
                <a16:creationId xmlns:a16="http://schemas.microsoft.com/office/drawing/2014/main" id="{25B8511D-E10E-40C3-82A6-3DCDC97CF6C2}"/>
              </a:ext>
            </a:extLst>
          </p:cNvPr>
          <p:cNvSpPr>
            <a:spLocks noGrp="1"/>
          </p:cNvSpPr>
          <p:nvPr>
            <p:ph type="pic" sz="quarter" idx="14" hasCustomPrompt="1"/>
          </p:nvPr>
        </p:nvSpPr>
        <p:spPr>
          <a:xfrm>
            <a:off x="8331213" y="3563718"/>
            <a:ext cx="3859200" cy="2505600"/>
          </a:xfrm>
        </p:spPr>
        <p:txBody>
          <a:bodyPr/>
          <a:lstStyle>
            <a:lvl1pPr marL="0" indent="0" algn="ctr">
              <a:buNone/>
              <a:defRPr sz="1200"/>
            </a:lvl1pPr>
          </a:lstStyle>
          <a:p>
            <a:r>
              <a:rPr lang="en-GB" dirty="0"/>
              <a:t>Click the placeholder and paste image via Skyfish icon</a:t>
            </a:r>
          </a:p>
          <a:p>
            <a:endParaRPr lang="en-GB" dirty="0"/>
          </a:p>
        </p:txBody>
      </p:sp>
      <p:sp>
        <p:nvSpPr>
          <p:cNvPr id="2" name="Footer Placeholder 1">
            <a:extLst>
              <a:ext uri="{FF2B5EF4-FFF2-40B4-BE49-F238E27FC236}">
                <a16:creationId xmlns:a16="http://schemas.microsoft.com/office/drawing/2014/main" id="{D2986237-C7E2-4498-82A4-361A340A6504}"/>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21664EEF-2B63-484E-803A-4FCD66F243A5}"/>
              </a:ext>
            </a:extLst>
          </p:cNvPr>
          <p:cNvSpPr>
            <a:spLocks noGrp="1"/>
          </p:cNvSpPr>
          <p:nvPr>
            <p:ph type="sldNum" sz="quarter" idx="16"/>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3922670733"/>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4927" userDrawn="1">
          <p15:clr>
            <a:srgbClr val="F26B43"/>
          </p15:clr>
        </p15:guide>
        <p15:guide id="2" pos="5247" userDrawn="1">
          <p15:clr>
            <a:srgbClr val="F26B43"/>
          </p15:clr>
        </p15:guide>
        <p15:guide id="3" pos="1117" userDrawn="1">
          <p15:clr>
            <a:srgbClr val="F26B43"/>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pictures and text">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92213382-11A1-48CE-B0A0-D8A7D26861FB}"/>
              </a:ext>
            </a:extLst>
          </p:cNvPr>
          <p:cNvSpPr>
            <a:spLocks noGrp="1"/>
          </p:cNvSpPr>
          <p:nvPr>
            <p:ph type="title"/>
          </p:nvPr>
        </p:nvSpPr>
        <p:spPr>
          <a:xfrm>
            <a:off x="4221360" y="426127"/>
            <a:ext cx="6865740" cy="972716"/>
          </a:xfrm>
        </p:spPr>
        <p:txBody>
          <a:bodyPr/>
          <a:lstStyle/>
          <a:p>
            <a:r>
              <a:rPr lang="en-US" smtClean="0"/>
              <a:t>Click to edit Master title style</a:t>
            </a:r>
            <a:endParaRPr lang="en-GB" dirty="0"/>
          </a:p>
        </p:txBody>
      </p:sp>
      <p:sp>
        <p:nvSpPr>
          <p:cNvPr id="3" name="Content Placeholder 2"/>
          <p:cNvSpPr>
            <a:spLocks noGrp="1"/>
          </p:cNvSpPr>
          <p:nvPr>
            <p:ph idx="1"/>
          </p:nvPr>
        </p:nvSpPr>
        <p:spPr>
          <a:xfrm>
            <a:off x="4221360" y="1706328"/>
            <a:ext cx="6865740" cy="454557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Picture Placeholder 9">
            <a:extLst>
              <a:ext uri="{FF2B5EF4-FFF2-40B4-BE49-F238E27FC236}">
                <a16:creationId xmlns:a16="http://schemas.microsoft.com/office/drawing/2014/main" id="{565D29D0-EA4F-4318-8A82-6C2B200A712B}"/>
              </a:ext>
            </a:extLst>
          </p:cNvPr>
          <p:cNvSpPr>
            <a:spLocks noGrp="1"/>
          </p:cNvSpPr>
          <p:nvPr>
            <p:ph type="pic" sz="quarter" idx="13" hasCustomPrompt="1"/>
          </p:nvPr>
        </p:nvSpPr>
        <p:spPr>
          <a:xfrm>
            <a:off x="-1" y="1314523"/>
            <a:ext cx="3708000" cy="2455200"/>
          </a:xfrm>
        </p:spPr>
        <p:txBody>
          <a:bodyPr/>
          <a:lstStyle>
            <a:lvl1pPr marL="0" indent="0" algn="ctr">
              <a:buNone/>
              <a:defRPr sz="1200"/>
            </a:lvl1pPr>
          </a:lstStyle>
          <a:p>
            <a:r>
              <a:rPr lang="en-GB" dirty="0"/>
              <a:t>Click the placeholder and paste image via Skyfish icon</a:t>
            </a:r>
          </a:p>
        </p:txBody>
      </p:sp>
      <p:sp>
        <p:nvSpPr>
          <p:cNvPr id="12" name="Picture Placeholder 11">
            <a:extLst>
              <a:ext uri="{FF2B5EF4-FFF2-40B4-BE49-F238E27FC236}">
                <a16:creationId xmlns:a16="http://schemas.microsoft.com/office/drawing/2014/main" id="{25B8511D-E10E-40C3-82A6-3DCDC97CF6C2}"/>
              </a:ext>
            </a:extLst>
          </p:cNvPr>
          <p:cNvSpPr>
            <a:spLocks noGrp="1"/>
          </p:cNvSpPr>
          <p:nvPr>
            <p:ph type="pic" sz="quarter" idx="14" hasCustomPrompt="1"/>
          </p:nvPr>
        </p:nvSpPr>
        <p:spPr>
          <a:xfrm>
            <a:off x="-1" y="3968153"/>
            <a:ext cx="3708000" cy="2455200"/>
          </a:xfrm>
        </p:spPr>
        <p:txBody>
          <a:bodyPr/>
          <a:lstStyle>
            <a:lvl1pPr marL="0" indent="0" algn="ctr">
              <a:buNone/>
              <a:defRPr sz="1200"/>
            </a:lvl1pPr>
          </a:lstStyle>
          <a:p>
            <a:r>
              <a:rPr lang="en-GB" dirty="0"/>
              <a:t>Click the placeholder and paste image via Skyfish icon</a:t>
            </a:r>
          </a:p>
          <a:p>
            <a:endParaRPr lang="en-GB" dirty="0"/>
          </a:p>
        </p:txBody>
      </p:sp>
      <p:sp>
        <p:nvSpPr>
          <p:cNvPr id="2" name="Footer Placeholder 1">
            <a:extLst>
              <a:ext uri="{FF2B5EF4-FFF2-40B4-BE49-F238E27FC236}">
                <a16:creationId xmlns:a16="http://schemas.microsoft.com/office/drawing/2014/main" id="{AE26B732-1A52-4AA9-89FC-8FC5439E40DC}"/>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3B25D0DC-E43F-43DA-AA0F-C0C54C8939F7}"/>
              </a:ext>
            </a:extLst>
          </p:cNvPr>
          <p:cNvSpPr>
            <a:spLocks noGrp="1"/>
          </p:cNvSpPr>
          <p:nvPr>
            <p:ph type="sldNum" sz="quarter" idx="16"/>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83562364"/>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6984" userDrawn="1">
          <p15:clr>
            <a:srgbClr val="F26B43"/>
          </p15:clr>
        </p15:guide>
        <p15:guide id="2" pos="2660" userDrawn="1">
          <p15:clr>
            <a:srgbClr val="F26B43"/>
          </p15:clr>
        </p15:guide>
        <p15:guide id="3" pos="2335" userDrawn="1">
          <p15:clr>
            <a:srgbClr val="F26B43"/>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lumns">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53C3-F3F7-4638-96F8-7CF20CB55E0C}"/>
              </a:ext>
            </a:extLst>
          </p:cNvPr>
          <p:cNvSpPr>
            <a:spLocks noGrp="1"/>
          </p:cNvSpPr>
          <p:nvPr>
            <p:ph type="title" hasCustomPrompt="1"/>
          </p:nvPr>
        </p:nvSpPr>
        <p:spPr>
          <a:xfrm>
            <a:off x="247650" y="980727"/>
            <a:ext cx="3740400" cy="418115"/>
          </a:xfrm>
        </p:spPr>
        <p:txBody>
          <a:bodyPr/>
          <a:lstStyle>
            <a:lvl1pPr>
              <a:defRPr sz="2400"/>
            </a:lvl1pPr>
          </a:lstStyle>
          <a:p>
            <a:r>
              <a:rPr lang="en-GB" dirty="0"/>
              <a:t>Click to add title one line</a:t>
            </a:r>
          </a:p>
        </p:txBody>
      </p:sp>
      <p:sp>
        <p:nvSpPr>
          <p:cNvPr id="15" name="Content Placeholder 2">
            <a:extLst>
              <a:ext uri="{FF2B5EF4-FFF2-40B4-BE49-F238E27FC236}">
                <a16:creationId xmlns:a16="http://schemas.microsoft.com/office/drawing/2014/main" id="{CC0DB591-4602-46B3-B1C3-1E64148AB9B7}"/>
              </a:ext>
            </a:extLst>
          </p:cNvPr>
          <p:cNvSpPr>
            <a:spLocks noGrp="1"/>
          </p:cNvSpPr>
          <p:nvPr>
            <p:ph idx="1"/>
          </p:nvPr>
        </p:nvSpPr>
        <p:spPr>
          <a:xfrm>
            <a:off x="247650" y="4407150"/>
            <a:ext cx="3740400" cy="184442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9" name="Text Placeholder 18">
            <a:extLst>
              <a:ext uri="{FF2B5EF4-FFF2-40B4-BE49-F238E27FC236}">
                <a16:creationId xmlns:a16="http://schemas.microsoft.com/office/drawing/2014/main" id="{68416079-1CFC-426F-A6ED-5AB355FC545F}"/>
              </a:ext>
            </a:extLst>
          </p:cNvPr>
          <p:cNvSpPr>
            <a:spLocks noGrp="1"/>
          </p:cNvSpPr>
          <p:nvPr>
            <p:ph type="body" sz="quarter" idx="21" hasCustomPrompt="1"/>
          </p:nvPr>
        </p:nvSpPr>
        <p:spPr>
          <a:xfrm>
            <a:off x="4222750" y="979200"/>
            <a:ext cx="3740400" cy="417767"/>
          </a:xfrm>
        </p:spPr>
        <p:txBody>
          <a:bodyPr anchor="b" anchorCtr="0"/>
          <a:lstStyle>
            <a:lvl1pPr marL="0" indent="0">
              <a:buNone/>
              <a:defRPr sz="2400" b="1"/>
            </a:lvl1pPr>
            <a:lvl2pPr marL="0" indent="0">
              <a:buNone/>
              <a:defRPr sz="2400" b="1"/>
            </a:lvl2pPr>
            <a:lvl3pPr marL="0" indent="0">
              <a:buNone/>
              <a:defRPr sz="2400" b="1"/>
            </a:lvl3pPr>
            <a:lvl4pPr marL="0" indent="0">
              <a:buNone/>
              <a:defRPr sz="2400" b="1"/>
            </a:lvl4pPr>
            <a:lvl5pPr marL="0" indent="0">
              <a:buNone/>
              <a:defRPr sz="2400" b="1"/>
            </a:lvl5pPr>
          </a:lstStyle>
          <a:p>
            <a:pPr lvl="0"/>
            <a:r>
              <a:rPr lang="en-GB" dirty="0"/>
              <a:t>Click to add title one line</a:t>
            </a:r>
          </a:p>
        </p:txBody>
      </p:sp>
      <p:sp>
        <p:nvSpPr>
          <p:cNvPr id="21" name="Content Placeholder 20">
            <a:extLst>
              <a:ext uri="{FF2B5EF4-FFF2-40B4-BE49-F238E27FC236}">
                <a16:creationId xmlns:a16="http://schemas.microsoft.com/office/drawing/2014/main" id="{D358873C-68BF-4E89-B536-B3248F2B25FE}"/>
              </a:ext>
            </a:extLst>
          </p:cNvPr>
          <p:cNvSpPr>
            <a:spLocks noGrp="1"/>
          </p:cNvSpPr>
          <p:nvPr>
            <p:ph sz="quarter" idx="22"/>
          </p:nvPr>
        </p:nvSpPr>
        <p:spPr>
          <a:xfrm>
            <a:off x="4222750" y="4406899"/>
            <a:ext cx="3740401" cy="184467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3" name="Text Placeholder 22">
            <a:extLst>
              <a:ext uri="{FF2B5EF4-FFF2-40B4-BE49-F238E27FC236}">
                <a16:creationId xmlns:a16="http://schemas.microsoft.com/office/drawing/2014/main" id="{69A0E900-1FE2-4CC1-B435-93F3A1189356}"/>
              </a:ext>
            </a:extLst>
          </p:cNvPr>
          <p:cNvSpPr>
            <a:spLocks noGrp="1"/>
          </p:cNvSpPr>
          <p:nvPr>
            <p:ph type="body" sz="quarter" idx="23" hasCustomPrompt="1"/>
          </p:nvPr>
        </p:nvSpPr>
        <p:spPr>
          <a:xfrm>
            <a:off x="8197850" y="979200"/>
            <a:ext cx="3740400" cy="417767"/>
          </a:xfrm>
        </p:spPr>
        <p:txBody>
          <a:bodyPr anchor="b" anchorCtr="0"/>
          <a:lstStyle>
            <a:lvl1pPr marL="0" indent="0">
              <a:buNone/>
              <a:defRPr sz="2400" b="1"/>
            </a:lvl1pPr>
            <a:lvl2pPr marL="0" indent="0">
              <a:buNone/>
              <a:defRPr sz="2400" b="1"/>
            </a:lvl2pPr>
            <a:lvl3pPr marL="0" indent="0">
              <a:buNone/>
              <a:defRPr sz="2400" b="1"/>
            </a:lvl3pPr>
            <a:lvl4pPr marL="0" indent="0">
              <a:buNone/>
              <a:defRPr sz="2400" b="1"/>
            </a:lvl4pPr>
            <a:lvl5pPr marL="0" indent="0">
              <a:buNone/>
              <a:defRPr sz="2400" b="1"/>
            </a:lvl5pPr>
          </a:lstStyle>
          <a:p>
            <a:pPr lvl="0"/>
            <a:r>
              <a:rPr lang="en-GB" dirty="0"/>
              <a:t>Click to add title one line</a:t>
            </a:r>
          </a:p>
        </p:txBody>
      </p:sp>
      <p:sp>
        <p:nvSpPr>
          <p:cNvPr id="25" name="Content Placeholder 24">
            <a:extLst>
              <a:ext uri="{FF2B5EF4-FFF2-40B4-BE49-F238E27FC236}">
                <a16:creationId xmlns:a16="http://schemas.microsoft.com/office/drawing/2014/main" id="{E094886A-F110-4851-B1DA-8DFC40D509F8}"/>
              </a:ext>
            </a:extLst>
          </p:cNvPr>
          <p:cNvSpPr>
            <a:spLocks noGrp="1"/>
          </p:cNvSpPr>
          <p:nvPr>
            <p:ph sz="quarter" idx="24"/>
          </p:nvPr>
        </p:nvSpPr>
        <p:spPr>
          <a:xfrm>
            <a:off x="8197850" y="4406899"/>
            <a:ext cx="3740400" cy="1844675"/>
          </a:xfrm>
        </p:spPr>
        <p:txBody>
          <a:bodyPr/>
          <a:lstStyle>
            <a:lvl1pPr>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Picture Placeholder 8">
            <a:extLst>
              <a:ext uri="{FF2B5EF4-FFF2-40B4-BE49-F238E27FC236}">
                <a16:creationId xmlns:a16="http://schemas.microsoft.com/office/drawing/2014/main" id="{91B02311-54A6-4455-B615-BBCA0DA742E4}"/>
              </a:ext>
            </a:extLst>
          </p:cNvPr>
          <p:cNvSpPr>
            <a:spLocks noGrp="1"/>
          </p:cNvSpPr>
          <p:nvPr>
            <p:ph type="pic" sz="quarter" idx="18" hasCustomPrompt="1"/>
          </p:nvPr>
        </p:nvSpPr>
        <p:spPr>
          <a:xfrm>
            <a:off x="247650" y="1546282"/>
            <a:ext cx="3740400" cy="2664000"/>
          </a:xfrm>
        </p:spPr>
        <p:txBody>
          <a:bodyPr/>
          <a:lstStyle>
            <a:lvl1pPr marL="0" indent="0" algn="ctr">
              <a:buNone/>
              <a:defRPr sz="1200"/>
            </a:lvl1pPr>
          </a:lstStyle>
          <a:p>
            <a:r>
              <a:rPr lang="en-GB" dirty="0"/>
              <a:t>Click the placeholder and paste image via Skyfish icon</a:t>
            </a:r>
          </a:p>
        </p:txBody>
      </p:sp>
      <p:sp>
        <p:nvSpPr>
          <p:cNvPr id="13" name="Picture Placeholder 8">
            <a:extLst>
              <a:ext uri="{FF2B5EF4-FFF2-40B4-BE49-F238E27FC236}">
                <a16:creationId xmlns:a16="http://schemas.microsoft.com/office/drawing/2014/main" id="{710A5827-3485-49A0-81F0-FF89EE34B804}"/>
              </a:ext>
            </a:extLst>
          </p:cNvPr>
          <p:cNvSpPr>
            <a:spLocks noGrp="1"/>
          </p:cNvSpPr>
          <p:nvPr>
            <p:ph type="pic" sz="quarter" idx="19" hasCustomPrompt="1"/>
          </p:nvPr>
        </p:nvSpPr>
        <p:spPr>
          <a:xfrm>
            <a:off x="4223149" y="1548581"/>
            <a:ext cx="3740400" cy="2664000"/>
          </a:xfrm>
        </p:spPr>
        <p:txBody>
          <a:bodyPr/>
          <a:lstStyle>
            <a:lvl1pPr marL="0" indent="0" algn="ctr">
              <a:buNone/>
              <a:defRPr sz="1200"/>
            </a:lvl1pPr>
          </a:lstStyle>
          <a:p>
            <a:r>
              <a:rPr lang="en-GB" dirty="0"/>
              <a:t>Click the placeholder and paste image via Skyfish icon</a:t>
            </a:r>
          </a:p>
        </p:txBody>
      </p:sp>
      <p:sp>
        <p:nvSpPr>
          <p:cNvPr id="14" name="Picture Placeholder 8">
            <a:extLst>
              <a:ext uri="{FF2B5EF4-FFF2-40B4-BE49-F238E27FC236}">
                <a16:creationId xmlns:a16="http://schemas.microsoft.com/office/drawing/2014/main" id="{E27B0558-FCB8-4A55-9BA9-182DFF0387F4}"/>
              </a:ext>
            </a:extLst>
          </p:cNvPr>
          <p:cNvSpPr>
            <a:spLocks noGrp="1"/>
          </p:cNvSpPr>
          <p:nvPr>
            <p:ph type="pic" sz="quarter" idx="20" hasCustomPrompt="1"/>
          </p:nvPr>
        </p:nvSpPr>
        <p:spPr>
          <a:xfrm>
            <a:off x="8198648" y="1546282"/>
            <a:ext cx="3740400" cy="2664000"/>
          </a:xfrm>
        </p:spPr>
        <p:txBody>
          <a:bodyPr/>
          <a:lstStyle>
            <a:lvl1pPr marL="0" indent="0" algn="ctr">
              <a:buNone/>
              <a:defRPr sz="1200"/>
            </a:lvl1pPr>
          </a:lstStyle>
          <a:p>
            <a:r>
              <a:rPr lang="en-GB" dirty="0"/>
              <a:t>Click the placeholder and paste image via Skyfish icon</a:t>
            </a:r>
          </a:p>
        </p:txBody>
      </p:sp>
      <p:sp>
        <p:nvSpPr>
          <p:cNvPr id="3" name="Footer Placeholder 2">
            <a:extLst>
              <a:ext uri="{FF2B5EF4-FFF2-40B4-BE49-F238E27FC236}">
                <a16:creationId xmlns:a16="http://schemas.microsoft.com/office/drawing/2014/main" id="{71346B4F-F02C-40EC-9B70-932B18214C6A}"/>
              </a:ext>
            </a:extLst>
          </p:cNvPr>
          <p:cNvSpPr>
            <a:spLocks noGrp="1"/>
          </p:cNvSpPr>
          <p:nvPr>
            <p:ph type="ftr" sz="quarter" idx="16"/>
          </p:nvPr>
        </p:nvSpPr>
        <p:spPr/>
        <p:txBody>
          <a:bodyPr/>
          <a:lstStyle/>
          <a:p>
            <a:endParaRPr lang="en-GB" dirty="0"/>
          </a:p>
        </p:txBody>
      </p:sp>
      <p:sp>
        <p:nvSpPr>
          <p:cNvPr id="4" name="Slide Number Placeholder 3">
            <a:extLst>
              <a:ext uri="{FF2B5EF4-FFF2-40B4-BE49-F238E27FC236}">
                <a16:creationId xmlns:a16="http://schemas.microsoft.com/office/drawing/2014/main" id="{FE67EB69-BB5A-407E-BF0A-1CB9B24506D8}"/>
              </a:ext>
            </a:extLst>
          </p:cNvPr>
          <p:cNvSpPr>
            <a:spLocks noGrp="1"/>
          </p:cNvSpPr>
          <p:nvPr>
            <p:ph type="sldNum" sz="quarter" idx="17"/>
          </p:nvPr>
        </p:nvSpPr>
        <p:spPr>
          <a:xfrm>
            <a:off x="11506450" y="6541200"/>
            <a:ext cx="432600" cy="316800"/>
          </a:xfrm>
          <a:prstGeom prst="rect">
            <a:avLst/>
          </a:prstGeom>
        </p:spPr>
        <p:txBody>
          <a:bodyPr/>
          <a:lstStyle>
            <a:lvl1pPr>
              <a:defRPr>
                <a:solidFill>
                  <a:schemeClr val="bg1"/>
                </a:solidFill>
              </a:defRPr>
            </a:lvl1p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8863740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156">
          <p15:clr>
            <a:srgbClr val="F26B43"/>
          </p15:clr>
        </p15:guide>
        <p15:guide id="2" pos="7522" userDrawn="1">
          <p15:clr>
            <a:srgbClr val="F26B43"/>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97DEAA-3B7B-49C7-8C28-3F21F36A93D7}"/>
              </a:ext>
            </a:extLst>
          </p:cNvPr>
          <p:cNvSpPr>
            <a:spLocks noGrp="1"/>
          </p:cNvSpPr>
          <p:nvPr>
            <p:ph type="title"/>
          </p:nvPr>
        </p:nvSpPr>
        <p:spPr/>
        <p:txBody>
          <a:bodyPr/>
          <a:lstStyle/>
          <a:p>
            <a:r>
              <a:rPr lang="en-US" smtClean="0"/>
              <a:t>Click to edit Master title style</a:t>
            </a:r>
            <a:endParaRPr lang="en-GB" dirty="0"/>
          </a:p>
        </p:txBody>
      </p:sp>
      <p:sp>
        <p:nvSpPr>
          <p:cNvPr id="2" name="Footer Placeholder 1">
            <a:extLst>
              <a:ext uri="{FF2B5EF4-FFF2-40B4-BE49-F238E27FC236}">
                <a16:creationId xmlns:a16="http://schemas.microsoft.com/office/drawing/2014/main" id="{51F74546-9D06-4CF7-806D-E04B043BF5A5}"/>
              </a:ext>
            </a:extLst>
          </p:cNvPr>
          <p:cNvSpPr>
            <a:spLocks noGrp="1"/>
          </p:cNvSpPr>
          <p:nvPr>
            <p:ph type="ftr" sz="quarter" idx="10"/>
          </p:nvPr>
        </p:nvSpPr>
        <p:spPr/>
        <p:txBody>
          <a:bodyPr/>
          <a:lstStyle/>
          <a:p>
            <a:endParaRPr lang="en-GB" dirty="0"/>
          </a:p>
        </p:txBody>
      </p:sp>
      <p:sp>
        <p:nvSpPr>
          <p:cNvPr id="6" name="Slide Number Placeholder 5">
            <a:extLst>
              <a:ext uri="{FF2B5EF4-FFF2-40B4-BE49-F238E27FC236}">
                <a16:creationId xmlns:a16="http://schemas.microsoft.com/office/drawing/2014/main" id="{42F53AB3-8AAF-469F-AD3F-AE5E1A39D7C8}"/>
              </a:ext>
            </a:extLst>
          </p:cNvPr>
          <p:cNvSpPr>
            <a:spLocks noGrp="1"/>
          </p:cNvSpPr>
          <p:nvPr>
            <p:ph type="sldNum" sz="quarter" idx="11"/>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120845512"/>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extLst mod="1">
    <p:ext uri="{DCECCB84-F9BA-43D5-87BE-67443E8EF086}">
      <p15:sldGuideLst xmlns:p15="http://schemas.microsoft.com/office/powerpoint/2012/main">
        <p15:guide id="1" pos="1117" userDrawn="1">
          <p15:clr>
            <a:srgbClr val="F26B43"/>
          </p15:clr>
        </p15:guide>
        <p15:guide id="2" pos="6984" userDrawn="1">
          <p15:clr>
            <a:srgbClr val="F26B43"/>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ogo og footers">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AE75ABF-082F-4A38-B952-09157E37A81A}"/>
              </a:ext>
            </a:extLst>
          </p:cNvPr>
          <p:cNvSpPr>
            <a:spLocks noGrp="1"/>
          </p:cNvSpPr>
          <p:nvPr>
            <p:ph type="ftr" sz="quarter" idx="10"/>
          </p:nvPr>
        </p:nvSpPr>
        <p:spPr/>
        <p:txBody>
          <a:bodyPr/>
          <a:lstStyle/>
          <a:p>
            <a:endParaRPr lang="en-GB" dirty="0"/>
          </a:p>
        </p:txBody>
      </p:sp>
      <p:sp>
        <p:nvSpPr>
          <p:cNvPr id="5" name="Slide Number Placeholder 4">
            <a:extLst>
              <a:ext uri="{FF2B5EF4-FFF2-40B4-BE49-F238E27FC236}">
                <a16:creationId xmlns:a16="http://schemas.microsoft.com/office/drawing/2014/main" id="{D0A39F3A-7714-4FD6-9132-D60FFA220D98}"/>
              </a:ext>
            </a:extLst>
          </p:cNvPr>
          <p:cNvSpPr>
            <a:spLocks noGrp="1"/>
          </p:cNvSpPr>
          <p:nvPr>
            <p:ph type="sldNum" sz="quarter" idx="11"/>
          </p:nvPr>
        </p:nvSpPr>
        <p:spPr>
          <a:xfrm>
            <a:off x="11506450" y="6541200"/>
            <a:ext cx="432600" cy="316800"/>
          </a:xfrm>
          <a:prstGeom prst="rect">
            <a:avLst/>
          </a:prstGeom>
        </p:spPr>
        <p:txBody>
          <a:bodyPr/>
          <a:lstStyle/>
          <a:p>
            <a:fld id="{103EA872-A674-449B-A120-B97244F8E91D}" type="slidenum">
              <a:rPr lang="en-GB" smtClean="0"/>
              <a:pPr/>
              <a:t>‹#›</a:t>
            </a:fld>
            <a:endParaRPr lang="en-GB" dirty="0"/>
          </a:p>
        </p:txBody>
      </p:sp>
    </p:spTree>
    <p:extLst>
      <p:ext uri="{BB962C8B-B14F-4D97-AF65-F5344CB8AC3E}">
        <p14:creationId xmlns:p14="http://schemas.microsoft.com/office/powerpoint/2010/main" val="2669264705"/>
      </p:ext>
    </p:extLst>
  </p:cSld>
  <p:clrMapOvr>
    <a:masterClrMapping/>
  </p:clrMapOvr>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 name="Logo color">
            <a:extLst>
              <a:ext uri="{FF2B5EF4-FFF2-40B4-BE49-F238E27FC236}">
                <a16:creationId xmlns:a16="http://schemas.microsoft.com/office/drawing/2014/main" id="{ADC92552-7939-46C1-AAFE-B97F51EBFFE9}"/>
              </a:ext>
            </a:extLst>
          </p:cNvPr>
          <p:cNvSpPr>
            <a:spLocks noChangeAspect="1"/>
          </p:cNvSpPr>
          <p:nvPr userDrawn="1">
            <p:custDataLst>
              <p:tags r:id="rId13"/>
            </p:custDataLst>
          </p:nvPr>
        </p:nvSpPr>
        <p:spPr bwMode="auto">
          <a:xfrm>
            <a:off x="252000" y="252000"/>
            <a:ext cx="419611" cy="612000"/>
          </a:xfrm>
          <a:custGeom>
            <a:avLst/>
            <a:gdLst>
              <a:gd name="connsiteX0" fmla="*/ 1050029 w 4933949"/>
              <a:gd name="connsiteY0" fmla="*/ 6094413 h 7196138"/>
              <a:gd name="connsiteX1" fmla="*/ 3883920 w 4933949"/>
              <a:gd name="connsiteY1" fmla="*/ 6094413 h 7196138"/>
              <a:gd name="connsiteX2" fmla="*/ 4933949 w 4933949"/>
              <a:gd name="connsiteY2" fmla="*/ 6645934 h 7196138"/>
              <a:gd name="connsiteX3" fmla="*/ 3883920 w 4933949"/>
              <a:gd name="connsiteY3" fmla="*/ 7196138 h 7196138"/>
              <a:gd name="connsiteX4" fmla="*/ 1050029 w 4933949"/>
              <a:gd name="connsiteY4" fmla="*/ 7196138 h 7196138"/>
              <a:gd name="connsiteX5" fmla="*/ 0 w 4933949"/>
              <a:gd name="connsiteY5" fmla="*/ 6645934 h 7196138"/>
              <a:gd name="connsiteX6" fmla="*/ 1050029 w 4933949"/>
              <a:gd name="connsiteY6" fmla="*/ 6094413 h 7196138"/>
              <a:gd name="connsiteX7" fmla="*/ 1050029 w 4933949"/>
              <a:gd name="connsiteY7" fmla="*/ 4730750 h 7196138"/>
              <a:gd name="connsiteX8" fmla="*/ 3883920 w 4933949"/>
              <a:gd name="connsiteY8" fmla="*/ 4730750 h 7196138"/>
              <a:gd name="connsiteX9" fmla="*/ 4933949 w 4933949"/>
              <a:gd name="connsiteY9" fmla="*/ 5283066 h 7196138"/>
              <a:gd name="connsiteX10" fmla="*/ 3883920 w 4933949"/>
              <a:gd name="connsiteY10" fmla="*/ 5834063 h 7196138"/>
              <a:gd name="connsiteX11" fmla="*/ 1050029 w 4933949"/>
              <a:gd name="connsiteY11" fmla="*/ 5834063 h 7196138"/>
              <a:gd name="connsiteX12" fmla="*/ 0 w 4933949"/>
              <a:gd name="connsiteY12" fmla="*/ 5283066 h 7196138"/>
              <a:gd name="connsiteX13" fmla="*/ 1050029 w 4933949"/>
              <a:gd name="connsiteY13" fmla="*/ 4730750 h 7196138"/>
              <a:gd name="connsiteX14" fmla="*/ 1050029 w 4933949"/>
              <a:gd name="connsiteY14" fmla="*/ 3368675 h 7196138"/>
              <a:gd name="connsiteX15" fmla="*/ 3883920 w 4933949"/>
              <a:gd name="connsiteY15" fmla="*/ 3368675 h 7196138"/>
              <a:gd name="connsiteX16" fmla="*/ 4933949 w 4933949"/>
              <a:gd name="connsiteY16" fmla="*/ 3920991 h 7196138"/>
              <a:gd name="connsiteX17" fmla="*/ 3883920 w 4933949"/>
              <a:gd name="connsiteY17" fmla="*/ 4471988 h 7196138"/>
              <a:gd name="connsiteX18" fmla="*/ 1050029 w 4933949"/>
              <a:gd name="connsiteY18" fmla="*/ 4471988 h 7196138"/>
              <a:gd name="connsiteX19" fmla="*/ 0 w 4933949"/>
              <a:gd name="connsiteY19" fmla="*/ 3920991 h 7196138"/>
              <a:gd name="connsiteX20" fmla="*/ 1050029 w 4933949"/>
              <a:gd name="connsiteY20" fmla="*/ 3368675 h 7196138"/>
              <a:gd name="connsiteX21" fmla="*/ 678543 w 4933949"/>
              <a:gd name="connsiteY21" fmla="*/ 305710 h 7196138"/>
              <a:gd name="connsiteX22" fmla="*/ 678543 w 4933949"/>
              <a:gd name="connsiteY22" fmla="*/ 2307316 h 7196138"/>
              <a:gd name="connsiteX23" fmla="*/ 909109 w 4933949"/>
              <a:gd name="connsiteY23" fmla="*/ 2307316 h 7196138"/>
              <a:gd name="connsiteX24" fmla="*/ 1119911 w 4933949"/>
              <a:gd name="connsiteY24" fmla="*/ 2234842 h 7196138"/>
              <a:gd name="connsiteX25" fmla="*/ 1198962 w 4933949"/>
              <a:gd name="connsiteY25" fmla="*/ 1615517 h 7196138"/>
              <a:gd name="connsiteX26" fmla="*/ 1198962 w 4933949"/>
              <a:gd name="connsiteY26" fmla="*/ 996191 h 7196138"/>
              <a:gd name="connsiteX27" fmla="*/ 1119911 w 4933949"/>
              <a:gd name="connsiteY27" fmla="*/ 378184 h 7196138"/>
              <a:gd name="connsiteX28" fmla="*/ 909109 w 4933949"/>
              <a:gd name="connsiteY28" fmla="*/ 305710 h 7196138"/>
              <a:gd name="connsiteX29" fmla="*/ 678543 w 4933949"/>
              <a:gd name="connsiteY29" fmla="*/ 305710 h 7196138"/>
              <a:gd name="connsiteX30" fmla="*/ 1842869 w 4933949"/>
              <a:gd name="connsiteY30" fmla="*/ 0 h 7196138"/>
              <a:gd name="connsiteX31" fmla="*/ 3073618 w 4933949"/>
              <a:gd name="connsiteY31" fmla="*/ 0 h 7196138"/>
              <a:gd name="connsiteX32" fmla="*/ 3114467 w 4933949"/>
              <a:gd name="connsiteY32" fmla="*/ 14495 h 7196138"/>
              <a:gd name="connsiteX33" fmla="*/ 3128962 w 4933949"/>
              <a:gd name="connsiteY33" fmla="*/ 54027 h 7196138"/>
              <a:gd name="connsiteX34" fmla="*/ 3128962 w 4933949"/>
              <a:gd name="connsiteY34" fmla="*/ 275402 h 7196138"/>
              <a:gd name="connsiteX35" fmla="*/ 3114467 w 4933949"/>
              <a:gd name="connsiteY35" fmla="*/ 314934 h 7196138"/>
              <a:gd name="connsiteX36" fmla="*/ 3073618 w 4933949"/>
              <a:gd name="connsiteY36" fmla="*/ 329429 h 7196138"/>
              <a:gd name="connsiteX37" fmla="*/ 2679620 w 4933949"/>
              <a:gd name="connsiteY37" fmla="*/ 329429 h 7196138"/>
              <a:gd name="connsiteX38" fmla="*/ 2679620 w 4933949"/>
              <a:gd name="connsiteY38" fmla="*/ 2558999 h 7196138"/>
              <a:gd name="connsiteX39" fmla="*/ 2665125 w 4933949"/>
              <a:gd name="connsiteY39" fmla="*/ 2598530 h 7196138"/>
              <a:gd name="connsiteX40" fmla="*/ 2625594 w 4933949"/>
              <a:gd name="connsiteY40" fmla="*/ 2613025 h 7196138"/>
              <a:gd name="connsiteX41" fmla="*/ 2290893 w 4933949"/>
              <a:gd name="connsiteY41" fmla="*/ 2613025 h 7196138"/>
              <a:gd name="connsiteX42" fmla="*/ 2250044 w 4933949"/>
              <a:gd name="connsiteY42" fmla="*/ 2598530 h 7196138"/>
              <a:gd name="connsiteX43" fmla="*/ 2235549 w 4933949"/>
              <a:gd name="connsiteY43" fmla="*/ 2558999 h 7196138"/>
              <a:gd name="connsiteX44" fmla="*/ 2235549 w 4933949"/>
              <a:gd name="connsiteY44" fmla="*/ 329429 h 7196138"/>
              <a:gd name="connsiteX45" fmla="*/ 1842869 w 4933949"/>
              <a:gd name="connsiteY45" fmla="*/ 329429 h 7196138"/>
              <a:gd name="connsiteX46" fmla="*/ 1802020 w 4933949"/>
              <a:gd name="connsiteY46" fmla="*/ 314934 h 7196138"/>
              <a:gd name="connsiteX47" fmla="*/ 1787525 w 4933949"/>
              <a:gd name="connsiteY47" fmla="*/ 275402 h 7196138"/>
              <a:gd name="connsiteX48" fmla="*/ 1787525 w 4933949"/>
              <a:gd name="connsiteY48" fmla="*/ 54027 h 7196138"/>
              <a:gd name="connsiteX49" fmla="*/ 1802020 w 4933949"/>
              <a:gd name="connsiteY49" fmla="*/ 14495 h 7196138"/>
              <a:gd name="connsiteX50" fmla="*/ 1842869 w 4933949"/>
              <a:gd name="connsiteY50" fmla="*/ 0 h 7196138"/>
              <a:gd name="connsiteX51" fmla="*/ 317544 w 4933949"/>
              <a:gd name="connsiteY51" fmla="*/ 0 h 7196138"/>
              <a:gd name="connsiteX52" fmla="*/ 972349 w 4933949"/>
              <a:gd name="connsiteY52" fmla="*/ 0 h 7196138"/>
              <a:gd name="connsiteX53" fmla="*/ 1476958 w 4933949"/>
              <a:gd name="connsiteY53" fmla="*/ 179209 h 7196138"/>
              <a:gd name="connsiteX54" fmla="*/ 1619250 w 4933949"/>
              <a:gd name="connsiteY54" fmla="*/ 1025181 h 7196138"/>
              <a:gd name="connsiteX55" fmla="*/ 1619250 w 4933949"/>
              <a:gd name="connsiteY55" fmla="*/ 1587845 h 7196138"/>
              <a:gd name="connsiteX56" fmla="*/ 1476958 w 4933949"/>
              <a:gd name="connsiteY56" fmla="*/ 2433816 h 7196138"/>
              <a:gd name="connsiteX57" fmla="*/ 972349 w 4933949"/>
              <a:gd name="connsiteY57" fmla="*/ 2613025 h 7196138"/>
              <a:gd name="connsiteX58" fmla="*/ 317544 w 4933949"/>
              <a:gd name="connsiteY58" fmla="*/ 2613025 h 7196138"/>
              <a:gd name="connsiteX59" fmla="*/ 278018 w 4933949"/>
              <a:gd name="connsiteY59" fmla="*/ 2598530 h 7196138"/>
              <a:gd name="connsiteX60" fmla="*/ 263525 w 4933949"/>
              <a:gd name="connsiteY60" fmla="*/ 2558999 h 7196138"/>
              <a:gd name="connsiteX61" fmla="*/ 263525 w 4933949"/>
              <a:gd name="connsiteY61" fmla="*/ 54027 h 7196138"/>
              <a:gd name="connsiteX62" fmla="*/ 278018 w 4933949"/>
              <a:gd name="connsiteY62" fmla="*/ 14495 h 7196138"/>
              <a:gd name="connsiteX63" fmla="*/ 317544 w 4933949"/>
              <a:gd name="connsiteY63" fmla="*/ 0 h 7196138"/>
              <a:gd name="connsiteX64" fmla="*/ 3359213 w 4933949"/>
              <a:gd name="connsiteY64" fmla="*/ 0 h 7196138"/>
              <a:gd name="connsiteX65" fmla="*/ 3664991 w 4933949"/>
              <a:gd name="connsiteY65" fmla="*/ 0 h 7196138"/>
              <a:gd name="connsiteX66" fmla="*/ 3705850 w 4933949"/>
              <a:gd name="connsiteY66" fmla="*/ 14497 h 7196138"/>
              <a:gd name="connsiteX67" fmla="*/ 3720348 w 4933949"/>
              <a:gd name="connsiteY67" fmla="*/ 54035 h 7196138"/>
              <a:gd name="connsiteX68" fmla="*/ 3720348 w 4933949"/>
              <a:gd name="connsiteY68" fmla="*/ 1903062 h 7196138"/>
              <a:gd name="connsiteX69" fmla="*/ 3798111 w 4933949"/>
              <a:gd name="connsiteY69" fmla="*/ 2279984 h 7196138"/>
              <a:gd name="connsiteX70" fmla="*/ 3976042 w 4933949"/>
              <a:gd name="connsiteY70" fmla="*/ 2349833 h 7196138"/>
              <a:gd name="connsiteX71" fmla="*/ 4163200 w 4933949"/>
              <a:gd name="connsiteY71" fmla="*/ 2279984 h 7196138"/>
              <a:gd name="connsiteX72" fmla="*/ 4240963 w 4933949"/>
              <a:gd name="connsiteY72" fmla="*/ 1903062 h 7196138"/>
              <a:gd name="connsiteX73" fmla="*/ 4240963 w 4933949"/>
              <a:gd name="connsiteY73" fmla="*/ 54035 h 7196138"/>
              <a:gd name="connsiteX74" fmla="*/ 4255461 w 4933949"/>
              <a:gd name="connsiteY74" fmla="*/ 14497 h 7196138"/>
              <a:gd name="connsiteX75" fmla="*/ 4295001 w 4933949"/>
              <a:gd name="connsiteY75" fmla="*/ 0 h 7196138"/>
              <a:gd name="connsiteX76" fmla="*/ 4602098 w 4933949"/>
              <a:gd name="connsiteY76" fmla="*/ 0 h 7196138"/>
              <a:gd name="connsiteX77" fmla="*/ 4641638 w 4933949"/>
              <a:gd name="connsiteY77" fmla="*/ 14497 h 7196138"/>
              <a:gd name="connsiteX78" fmla="*/ 4656136 w 4933949"/>
              <a:gd name="connsiteY78" fmla="*/ 54035 h 7196138"/>
              <a:gd name="connsiteX79" fmla="*/ 4656136 w 4933949"/>
              <a:gd name="connsiteY79" fmla="*/ 1904380 h 7196138"/>
              <a:gd name="connsiteX80" fmla="*/ 4507201 w 4933949"/>
              <a:gd name="connsiteY80" fmla="*/ 2459220 h 7196138"/>
              <a:gd name="connsiteX81" fmla="*/ 3981314 w 4933949"/>
              <a:gd name="connsiteY81" fmla="*/ 2646363 h 7196138"/>
              <a:gd name="connsiteX82" fmla="*/ 3447519 w 4933949"/>
              <a:gd name="connsiteY82" fmla="*/ 2459220 h 7196138"/>
              <a:gd name="connsiteX83" fmla="*/ 3305174 w 4933949"/>
              <a:gd name="connsiteY83" fmla="*/ 1904380 h 7196138"/>
              <a:gd name="connsiteX84" fmla="*/ 3305174 w 4933949"/>
              <a:gd name="connsiteY84" fmla="*/ 54035 h 7196138"/>
              <a:gd name="connsiteX85" fmla="*/ 3318354 w 4933949"/>
              <a:gd name="connsiteY85" fmla="*/ 14497 h 7196138"/>
              <a:gd name="connsiteX86" fmla="*/ 3359213 w 4933949"/>
              <a:gd name="connsiteY86" fmla="*/ 0 h 7196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4933949" h="7196138">
                <a:moveTo>
                  <a:pt x="1050029" y="6094413"/>
                </a:moveTo>
                <a:cubicBezTo>
                  <a:pt x="2409664" y="6623557"/>
                  <a:pt x="2524285" y="6623557"/>
                  <a:pt x="3883920" y="6094413"/>
                </a:cubicBezTo>
                <a:cubicBezTo>
                  <a:pt x="3883920" y="6094413"/>
                  <a:pt x="3883920" y="6094413"/>
                  <a:pt x="4933949" y="6645934"/>
                </a:cubicBezTo>
                <a:cubicBezTo>
                  <a:pt x="4933949" y="6645934"/>
                  <a:pt x="4933949" y="6645934"/>
                  <a:pt x="3883920" y="7196138"/>
                </a:cubicBezTo>
                <a:cubicBezTo>
                  <a:pt x="2524285" y="6668311"/>
                  <a:pt x="2409664" y="6668311"/>
                  <a:pt x="1050029" y="7196138"/>
                </a:cubicBezTo>
                <a:cubicBezTo>
                  <a:pt x="1050029" y="7196138"/>
                  <a:pt x="1050029" y="7196138"/>
                  <a:pt x="0" y="6645934"/>
                </a:cubicBezTo>
                <a:cubicBezTo>
                  <a:pt x="0" y="6645934"/>
                  <a:pt x="0" y="6645934"/>
                  <a:pt x="1050029" y="6094413"/>
                </a:cubicBezTo>
                <a:close/>
                <a:moveTo>
                  <a:pt x="1050029" y="4730750"/>
                </a:moveTo>
                <a:cubicBezTo>
                  <a:pt x="2409664" y="5260657"/>
                  <a:pt x="2524285" y="5260657"/>
                  <a:pt x="3883920" y="4730750"/>
                </a:cubicBezTo>
                <a:cubicBezTo>
                  <a:pt x="3883920" y="4730750"/>
                  <a:pt x="3883920" y="4730750"/>
                  <a:pt x="4933949" y="5283066"/>
                </a:cubicBezTo>
                <a:cubicBezTo>
                  <a:pt x="4933949" y="5283066"/>
                  <a:pt x="4933949" y="5283066"/>
                  <a:pt x="3883920" y="5834063"/>
                </a:cubicBezTo>
                <a:cubicBezTo>
                  <a:pt x="2524285" y="5305475"/>
                  <a:pt x="2409664" y="5305475"/>
                  <a:pt x="1050029" y="5834063"/>
                </a:cubicBezTo>
                <a:cubicBezTo>
                  <a:pt x="1050029" y="5834063"/>
                  <a:pt x="1050029" y="5834063"/>
                  <a:pt x="0" y="5283066"/>
                </a:cubicBezTo>
                <a:cubicBezTo>
                  <a:pt x="0" y="5283066"/>
                  <a:pt x="0" y="5283066"/>
                  <a:pt x="1050029" y="4730750"/>
                </a:cubicBezTo>
                <a:close/>
                <a:moveTo>
                  <a:pt x="1050029" y="3368675"/>
                </a:moveTo>
                <a:cubicBezTo>
                  <a:pt x="2409664" y="3898582"/>
                  <a:pt x="2524285" y="3898582"/>
                  <a:pt x="3883920" y="3368675"/>
                </a:cubicBezTo>
                <a:cubicBezTo>
                  <a:pt x="3883920" y="3368675"/>
                  <a:pt x="3883920" y="3368675"/>
                  <a:pt x="4933949" y="3920991"/>
                </a:cubicBezTo>
                <a:cubicBezTo>
                  <a:pt x="4933949" y="3920991"/>
                  <a:pt x="4933949" y="3920991"/>
                  <a:pt x="3883920" y="4471988"/>
                </a:cubicBezTo>
                <a:cubicBezTo>
                  <a:pt x="2524285" y="3943400"/>
                  <a:pt x="2409664" y="3943400"/>
                  <a:pt x="1050029" y="4471988"/>
                </a:cubicBezTo>
                <a:cubicBezTo>
                  <a:pt x="1050029" y="4471988"/>
                  <a:pt x="1050029" y="4471988"/>
                  <a:pt x="0" y="3920991"/>
                </a:cubicBezTo>
                <a:cubicBezTo>
                  <a:pt x="0" y="3920991"/>
                  <a:pt x="0" y="3920991"/>
                  <a:pt x="1050029" y="3368675"/>
                </a:cubicBezTo>
                <a:close/>
                <a:moveTo>
                  <a:pt x="678543" y="305710"/>
                </a:moveTo>
                <a:lnTo>
                  <a:pt x="678543" y="2307316"/>
                </a:lnTo>
                <a:cubicBezTo>
                  <a:pt x="678543" y="2307316"/>
                  <a:pt x="678543" y="2307316"/>
                  <a:pt x="909109" y="2307316"/>
                </a:cubicBezTo>
                <a:cubicBezTo>
                  <a:pt x="1011875" y="2307316"/>
                  <a:pt x="1072481" y="2291503"/>
                  <a:pt x="1119911" y="2234842"/>
                </a:cubicBezTo>
                <a:cubicBezTo>
                  <a:pt x="1192375" y="2147873"/>
                  <a:pt x="1198962" y="1971299"/>
                  <a:pt x="1198962" y="1615517"/>
                </a:cubicBezTo>
                <a:cubicBezTo>
                  <a:pt x="1198962" y="1615517"/>
                  <a:pt x="1198962" y="1615517"/>
                  <a:pt x="1198962" y="996191"/>
                </a:cubicBezTo>
                <a:cubicBezTo>
                  <a:pt x="1198962" y="641727"/>
                  <a:pt x="1192375" y="465153"/>
                  <a:pt x="1119911" y="378184"/>
                </a:cubicBezTo>
                <a:cubicBezTo>
                  <a:pt x="1072481" y="321522"/>
                  <a:pt x="1011875" y="305710"/>
                  <a:pt x="909109" y="305710"/>
                </a:cubicBezTo>
                <a:cubicBezTo>
                  <a:pt x="909109" y="305710"/>
                  <a:pt x="909109" y="305710"/>
                  <a:pt x="678543" y="305710"/>
                </a:cubicBezTo>
                <a:close/>
                <a:moveTo>
                  <a:pt x="1842869" y="0"/>
                </a:moveTo>
                <a:cubicBezTo>
                  <a:pt x="1842869" y="0"/>
                  <a:pt x="1842869" y="0"/>
                  <a:pt x="3073618" y="0"/>
                </a:cubicBezTo>
                <a:cubicBezTo>
                  <a:pt x="3093384" y="0"/>
                  <a:pt x="3105243" y="5271"/>
                  <a:pt x="3114467" y="14495"/>
                </a:cubicBezTo>
                <a:cubicBezTo>
                  <a:pt x="3122374" y="22401"/>
                  <a:pt x="3128962" y="34261"/>
                  <a:pt x="3128962" y="54027"/>
                </a:cubicBezTo>
                <a:cubicBezTo>
                  <a:pt x="3128962" y="54027"/>
                  <a:pt x="3128962" y="54027"/>
                  <a:pt x="3128962" y="275402"/>
                </a:cubicBezTo>
                <a:cubicBezTo>
                  <a:pt x="3128962" y="295168"/>
                  <a:pt x="3122374" y="307028"/>
                  <a:pt x="3114467" y="314934"/>
                </a:cubicBezTo>
                <a:cubicBezTo>
                  <a:pt x="3105243" y="324158"/>
                  <a:pt x="3093384" y="329429"/>
                  <a:pt x="3073618" y="329429"/>
                </a:cubicBezTo>
                <a:cubicBezTo>
                  <a:pt x="3073618" y="329429"/>
                  <a:pt x="3073618" y="329429"/>
                  <a:pt x="2679620" y="329429"/>
                </a:cubicBezTo>
                <a:cubicBezTo>
                  <a:pt x="2679620" y="329429"/>
                  <a:pt x="2679620" y="329429"/>
                  <a:pt x="2679620" y="2558999"/>
                </a:cubicBezTo>
                <a:cubicBezTo>
                  <a:pt x="2679620" y="2578765"/>
                  <a:pt x="2674349" y="2590624"/>
                  <a:pt x="2665125" y="2598530"/>
                </a:cubicBezTo>
                <a:cubicBezTo>
                  <a:pt x="2657219" y="2607755"/>
                  <a:pt x="2645360" y="2613025"/>
                  <a:pt x="2625594" y="2613025"/>
                </a:cubicBezTo>
                <a:cubicBezTo>
                  <a:pt x="2625594" y="2613025"/>
                  <a:pt x="2625594" y="2613025"/>
                  <a:pt x="2290893" y="2613025"/>
                </a:cubicBezTo>
                <a:cubicBezTo>
                  <a:pt x="2271128" y="2613025"/>
                  <a:pt x="2259268" y="2607755"/>
                  <a:pt x="2250044" y="2598530"/>
                </a:cubicBezTo>
                <a:cubicBezTo>
                  <a:pt x="2240820" y="2590624"/>
                  <a:pt x="2235549" y="2578765"/>
                  <a:pt x="2235549" y="2558999"/>
                </a:cubicBezTo>
                <a:cubicBezTo>
                  <a:pt x="2235549" y="2558999"/>
                  <a:pt x="2235549" y="2558999"/>
                  <a:pt x="2235549" y="329429"/>
                </a:cubicBezTo>
                <a:cubicBezTo>
                  <a:pt x="2235549" y="329429"/>
                  <a:pt x="2235549" y="329429"/>
                  <a:pt x="1842869" y="329429"/>
                </a:cubicBezTo>
                <a:cubicBezTo>
                  <a:pt x="1823104" y="329429"/>
                  <a:pt x="1811244" y="324158"/>
                  <a:pt x="1802020" y="314934"/>
                </a:cubicBezTo>
                <a:cubicBezTo>
                  <a:pt x="1792796" y="307028"/>
                  <a:pt x="1787525" y="295168"/>
                  <a:pt x="1787525" y="275402"/>
                </a:cubicBezTo>
                <a:cubicBezTo>
                  <a:pt x="1787525" y="275402"/>
                  <a:pt x="1787525" y="275402"/>
                  <a:pt x="1787525" y="54027"/>
                </a:cubicBezTo>
                <a:cubicBezTo>
                  <a:pt x="1787525" y="34261"/>
                  <a:pt x="1792796" y="22401"/>
                  <a:pt x="1802020" y="14495"/>
                </a:cubicBezTo>
                <a:cubicBezTo>
                  <a:pt x="1811244" y="5271"/>
                  <a:pt x="1823104" y="0"/>
                  <a:pt x="1842869" y="0"/>
                </a:cubicBezTo>
                <a:close/>
                <a:moveTo>
                  <a:pt x="317544" y="0"/>
                </a:moveTo>
                <a:cubicBezTo>
                  <a:pt x="317544" y="0"/>
                  <a:pt x="317544" y="0"/>
                  <a:pt x="972349" y="0"/>
                </a:cubicBezTo>
                <a:cubicBezTo>
                  <a:pt x="1226630" y="0"/>
                  <a:pt x="1382097" y="57980"/>
                  <a:pt x="1476958" y="179209"/>
                </a:cubicBezTo>
                <a:cubicBezTo>
                  <a:pt x="1615298" y="345241"/>
                  <a:pt x="1619250" y="614055"/>
                  <a:pt x="1619250" y="1025181"/>
                </a:cubicBezTo>
                <a:cubicBezTo>
                  <a:pt x="1619250" y="1025181"/>
                  <a:pt x="1619250" y="1025181"/>
                  <a:pt x="1619250" y="1587845"/>
                </a:cubicBezTo>
                <a:cubicBezTo>
                  <a:pt x="1619250" y="1998971"/>
                  <a:pt x="1615298" y="2267784"/>
                  <a:pt x="1476958" y="2433816"/>
                </a:cubicBezTo>
                <a:cubicBezTo>
                  <a:pt x="1382097" y="2555046"/>
                  <a:pt x="1226630" y="2613025"/>
                  <a:pt x="972349" y="2613025"/>
                </a:cubicBezTo>
                <a:cubicBezTo>
                  <a:pt x="972349" y="2613025"/>
                  <a:pt x="972349" y="2613025"/>
                  <a:pt x="317544" y="2613025"/>
                </a:cubicBezTo>
                <a:cubicBezTo>
                  <a:pt x="297781" y="2613025"/>
                  <a:pt x="285923" y="2607755"/>
                  <a:pt x="278018" y="2598530"/>
                </a:cubicBezTo>
                <a:cubicBezTo>
                  <a:pt x="268795" y="2590624"/>
                  <a:pt x="263525" y="2578765"/>
                  <a:pt x="263525" y="2558999"/>
                </a:cubicBezTo>
                <a:cubicBezTo>
                  <a:pt x="263525" y="2558999"/>
                  <a:pt x="263525" y="2558999"/>
                  <a:pt x="263525" y="54027"/>
                </a:cubicBezTo>
                <a:cubicBezTo>
                  <a:pt x="263525" y="34261"/>
                  <a:pt x="268795" y="22401"/>
                  <a:pt x="278018" y="14495"/>
                </a:cubicBezTo>
                <a:cubicBezTo>
                  <a:pt x="285923" y="5271"/>
                  <a:pt x="297781" y="0"/>
                  <a:pt x="317544" y="0"/>
                </a:cubicBezTo>
                <a:close/>
                <a:moveTo>
                  <a:pt x="3359213" y="0"/>
                </a:moveTo>
                <a:cubicBezTo>
                  <a:pt x="3359213" y="0"/>
                  <a:pt x="3359213" y="0"/>
                  <a:pt x="3664991" y="0"/>
                </a:cubicBezTo>
                <a:cubicBezTo>
                  <a:pt x="3684762" y="0"/>
                  <a:pt x="3696624" y="5272"/>
                  <a:pt x="3705850" y="14497"/>
                </a:cubicBezTo>
                <a:cubicBezTo>
                  <a:pt x="3715076" y="22405"/>
                  <a:pt x="3720348" y="34266"/>
                  <a:pt x="3720348" y="54035"/>
                </a:cubicBezTo>
                <a:cubicBezTo>
                  <a:pt x="3720348" y="54035"/>
                  <a:pt x="3720348" y="54035"/>
                  <a:pt x="3720348" y="1903062"/>
                </a:cubicBezTo>
                <a:cubicBezTo>
                  <a:pt x="3720348" y="2103384"/>
                  <a:pt x="3738800" y="2214089"/>
                  <a:pt x="3798111" y="2279984"/>
                </a:cubicBezTo>
                <a:cubicBezTo>
                  <a:pt x="3841605" y="2328747"/>
                  <a:pt x="3899597" y="2349833"/>
                  <a:pt x="3976042" y="2349833"/>
                </a:cubicBezTo>
                <a:cubicBezTo>
                  <a:pt x="4060395" y="2349833"/>
                  <a:pt x="4121023" y="2326111"/>
                  <a:pt x="4163200" y="2279984"/>
                </a:cubicBezTo>
                <a:cubicBezTo>
                  <a:pt x="4226464" y="2211453"/>
                  <a:pt x="4240963" y="2096795"/>
                  <a:pt x="4240963" y="1903062"/>
                </a:cubicBezTo>
                <a:cubicBezTo>
                  <a:pt x="4240963" y="1903062"/>
                  <a:pt x="4240963" y="1903062"/>
                  <a:pt x="4240963" y="54035"/>
                </a:cubicBezTo>
                <a:cubicBezTo>
                  <a:pt x="4240963" y="34266"/>
                  <a:pt x="4246235" y="22405"/>
                  <a:pt x="4255461" y="14497"/>
                </a:cubicBezTo>
                <a:cubicBezTo>
                  <a:pt x="4263369" y="5272"/>
                  <a:pt x="4276549" y="0"/>
                  <a:pt x="4295001" y="0"/>
                </a:cubicBezTo>
                <a:cubicBezTo>
                  <a:pt x="4295001" y="0"/>
                  <a:pt x="4295001" y="0"/>
                  <a:pt x="4602098" y="0"/>
                </a:cubicBezTo>
                <a:cubicBezTo>
                  <a:pt x="4621868" y="0"/>
                  <a:pt x="4633730" y="5272"/>
                  <a:pt x="4641638" y="14497"/>
                </a:cubicBezTo>
                <a:cubicBezTo>
                  <a:pt x="4650864" y="22405"/>
                  <a:pt x="4656136" y="34266"/>
                  <a:pt x="4656136" y="54035"/>
                </a:cubicBezTo>
                <a:cubicBezTo>
                  <a:pt x="4656136" y="54035"/>
                  <a:pt x="4656136" y="54035"/>
                  <a:pt x="4656136" y="1904380"/>
                </a:cubicBezTo>
                <a:cubicBezTo>
                  <a:pt x="4656136" y="2153465"/>
                  <a:pt x="4627140" y="2319521"/>
                  <a:pt x="4507201" y="2459220"/>
                </a:cubicBezTo>
                <a:cubicBezTo>
                  <a:pt x="4405714" y="2577832"/>
                  <a:pt x="4239645" y="2646363"/>
                  <a:pt x="3981314" y="2646363"/>
                </a:cubicBezTo>
                <a:cubicBezTo>
                  <a:pt x="3726938" y="2646363"/>
                  <a:pt x="3559550" y="2581786"/>
                  <a:pt x="3447519" y="2459220"/>
                </a:cubicBezTo>
                <a:cubicBezTo>
                  <a:pt x="3340760" y="2341926"/>
                  <a:pt x="3305174" y="2173233"/>
                  <a:pt x="3305174" y="1904380"/>
                </a:cubicBezTo>
                <a:cubicBezTo>
                  <a:pt x="3305174" y="1904380"/>
                  <a:pt x="3305174" y="1904380"/>
                  <a:pt x="3305174" y="54035"/>
                </a:cubicBezTo>
                <a:cubicBezTo>
                  <a:pt x="3305174" y="34266"/>
                  <a:pt x="3310446" y="22405"/>
                  <a:pt x="3318354" y="14497"/>
                </a:cubicBezTo>
                <a:cubicBezTo>
                  <a:pt x="3327580" y="5272"/>
                  <a:pt x="3339442" y="0"/>
                  <a:pt x="3359213" y="0"/>
                </a:cubicBez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11" name="Bottom bar">
            <a:extLst>
              <a:ext uri="{FF2B5EF4-FFF2-40B4-BE49-F238E27FC236}">
                <a16:creationId xmlns:a16="http://schemas.microsoft.com/office/drawing/2014/main" id="{FFFFD011-0D94-46EE-B45C-787FE82C3B5E}"/>
              </a:ext>
            </a:extLst>
          </p:cNvPr>
          <p:cNvSpPr/>
          <p:nvPr userDrawn="1"/>
        </p:nvSpPr>
        <p:spPr bwMode="auto">
          <a:xfrm>
            <a:off x="0" y="6541200"/>
            <a:ext cx="12193200" cy="3168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
        <p:nvSpPr>
          <p:cNvPr id="3" name="FLD_Presentation Title"/>
          <p:cNvSpPr>
            <a:spLocks noGrp="1"/>
          </p:cNvSpPr>
          <p:nvPr>
            <p:ph type="ftr" sz="quarter" idx="3"/>
          </p:nvPr>
        </p:nvSpPr>
        <p:spPr>
          <a:xfrm>
            <a:off x="0" y="6912000"/>
            <a:ext cx="0" cy="0"/>
          </a:xfrm>
          <a:prstGeom prst="rect">
            <a:avLst/>
          </a:prstGeom>
        </p:spPr>
        <p:txBody>
          <a:bodyPr vert="horz" lIns="0" tIns="0" rIns="0" bIns="0" rtlCol="0" anchor="t" anchorCtr="0"/>
          <a:lstStyle>
            <a:lvl1pPr algn="l">
              <a:spcBef>
                <a:spcPts val="0"/>
              </a:spcBef>
              <a:defRPr sz="700" b="0">
                <a:noFill/>
                <a:latin typeface="+mn-lt"/>
              </a:defRPr>
            </a:lvl1pPr>
          </a:lstStyle>
          <a:p>
            <a:endParaRPr lang="en-GB" dirty="0"/>
          </a:p>
        </p:txBody>
      </p:sp>
      <p:sp>
        <p:nvSpPr>
          <p:cNvPr id="113666" name="Rectangle 2"/>
          <p:cNvSpPr>
            <a:spLocks noGrp="1" noChangeArrowheads="1"/>
          </p:cNvSpPr>
          <p:nvPr>
            <p:ph type="title"/>
          </p:nvPr>
        </p:nvSpPr>
        <p:spPr bwMode="auto">
          <a:xfrm>
            <a:off x="1774726" y="426127"/>
            <a:ext cx="9312374" cy="9727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p>
            <a:pPr lvl="0"/>
            <a:r>
              <a:rPr lang="en-US" smtClean="0"/>
              <a:t>Click to edit Master title style</a:t>
            </a:r>
            <a:endParaRPr lang="en-GB" dirty="0"/>
          </a:p>
        </p:txBody>
      </p:sp>
      <p:sp>
        <p:nvSpPr>
          <p:cNvPr id="113667" name="Rectangle 3"/>
          <p:cNvSpPr>
            <a:spLocks noGrp="1" noChangeArrowheads="1"/>
          </p:cNvSpPr>
          <p:nvPr>
            <p:ph type="body" idx="1"/>
          </p:nvPr>
        </p:nvSpPr>
        <p:spPr bwMode="auto">
          <a:xfrm>
            <a:off x="1774726" y="1706328"/>
            <a:ext cx="9312374" cy="4545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endParaRPr lang="en-GB" dirty="0"/>
          </a:p>
        </p:txBody>
      </p:sp>
      <p:sp>
        <p:nvSpPr>
          <p:cNvPr id="2" name="Top bar">
            <a:extLst>
              <a:ext uri="{FF2B5EF4-FFF2-40B4-BE49-F238E27FC236}">
                <a16:creationId xmlns:a16="http://schemas.microsoft.com/office/drawing/2014/main" id="{35912424-89BF-4A93-9096-3282916C71FE}"/>
              </a:ext>
            </a:extLst>
          </p:cNvPr>
          <p:cNvSpPr/>
          <p:nvPr userDrawn="1"/>
        </p:nvSpPr>
        <p:spPr bwMode="auto">
          <a:xfrm>
            <a:off x="0" y="0"/>
            <a:ext cx="12193200" cy="50400"/>
          </a:xfrm>
          <a:prstGeom prst="rect">
            <a:avLst/>
          </a:prstGeom>
          <a:solidFill>
            <a:srgbClr val="990000"/>
          </a:solidFill>
          <a:ln w="9525" cap="flat" cmpd="sng" algn="ctr">
            <a:noFill/>
            <a:prstDash val="solid"/>
            <a:miter lim="800000"/>
            <a:headEnd type="none" w="med" len="med"/>
            <a:tailEnd type="none" w="med" len="med"/>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ts val="432"/>
              </a:spcBef>
              <a:spcAft>
                <a:spcPct val="0"/>
              </a:spcAft>
              <a:buClrTx/>
              <a:buSzTx/>
              <a:buFontTx/>
              <a:buNone/>
              <a:tabLst/>
            </a:pPr>
            <a:endParaRPr kumimoji="0" lang="en-GB" sz="1600" b="0" i="0" u="none" strike="noStrike" cap="none" normalizeH="0" baseline="0" dirty="0" err="1">
              <a:ln>
                <a:noFill/>
              </a:ln>
              <a:solidFill>
                <a:srgbClr val="FFFFFF"/>
              </a:solidFill>
              <a:effectLst/>
              <a:latin typeface="+mn-lt"/>
              <a:ea typeface="ＭＳ Ｐゴシック" pitchFamily="-80" charset="-128"/>
            </a:endParaRPr>
          </a:p>
        </p:txBody>
      </p:sp>
    </p:spTree>
    <p:extLst>
      <p:ext uri="{BB962C8B-B14F-4D97-AF65-F5344CB8AC3E}">
        <p14:creationId xmlns:p14="http://schemas.microsoft.com/office/powerpoint/2010/main" val="2454702602"/>
      </p:ext>
    </p:extLst>
  </p:cSld>
  <p:clrMap bg1="lt1" tx1="dk1" bg2="lt2" tx2="dk2" accent1="accent1" accent2="accent2" accent3="accent3" accent4="accent4" accent5="accent5" accent6="accent6" hlink="hlink" folHlink="folHlink"/>
  <p:sldLayoutIdLst>
    <p:sldLayoutId id="2147483663" r:id="rId1"/>
    <p:sldLayoutId id="2147483671" r:id="rId2"/>
    <p:sldLayoutId id="2147483664" r:id="rId3"/>
    <p:sldLayoutId id="2147483677" r:id="rId4"/>
    <p:sldLayoutId id="2147483672" r:id="rId5"/>
    <p:sldLayoutId id="2147483673" r:id="rId6"/>
    <p:sldLayoutId id="2147483676" r:id="rId7"/>
    <p:sldLayoutId id="2147483666" r:id="rId8"/>
    <p:sldLayoutId id="2147483667" r:id="rId9"/>
    <p:sldLayoutId id="2147483668" r:id="rId10"/>
    <p:sldLayoutId id="2147483669" r:id="rId11"/>
  </p:sldLayoutIdLst>
  <mc:AlternateContent xmlns:mc="http://schemas.openxmlformats.org/markup-compatibility/2006" xmlns:p14="http://schemas.microsoft.com/office/powerpoint/2010/main">
    <mc:Choice Requires="p14">
      <p:transition spd="slow" p14:dur="1250" advClick="0" advTm="7000">
        <p14:switch dir="r"/>
      </p:transition>
    </mc:Choice>
    <mc:Fallback xmlns="">
      <p:transition spd="slow" advClick="0" advTm="7000">
        <p:fade/>
      </p:transition>
    </mc:Fallback>
  </mc:AlternateContent>
  <p:hf hdr="0" ftr="0" dt="0"/>
  <p:txStyles>
    <p:titleStyle>
      <a:lvl1pPr algn="l" rtl="0" eaLnBrk="1" fontAlgn="base" hangingPunct="1">
        <a:spcBef>
          <a:spcPct val="0"/>
        </a:spcBef>
        <a:spcAft>
          <a:spcPct val="0"/>
        </a:spcAft>
        <a:defRPr sz="3000" b="1">
          <a:solidFill>
            <a:srgbClr val="000000"/>
          </a:solidFill>
          <a:latin typeface="+mj-lt"/>
          <a:ea typeface="+mj-ea"/>
          <a:cs typeface="+mj-cs"/>
        </a:defRPr>
      </a:lvl1pPr>
      <a:lvl2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2pPr>
      <a:lvl3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3pPr>
      <a:lvl4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4pPr>
      <a:lvl5pPr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5pPr>
      <a:lvl6pPr marL="4572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6pPr>
      <a:lvl7pPr marL="9144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7pPr>
      <a:lvl8pPr marL="13716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8pPr>
      <a:lvl9pPr marL="1828800" algn="l" rtl="0" eaLnBrk="1" fontAlgn="base" hangingPunct="1">
        <a:spcBef>
          <a:spcPct val="0"/>
        </a:spcBef>
        <a:spcAft>
          <a:spcPct val="0"/>
        </a:spcAft>
        <a:defRPr sz="2400" b="1">
          <a:solidFill>
            <a:schemeClr val="tx1"/>
          </a:solidFill>
          <a:latin typeface="Verdana" pitchFamily="34" charset="0"/>
          <a:ea typeface="ＭＳ Ｐゴシック" pitchFamily="-80" charset="-128"/>
        </a:defRPr>
      </a:lvl9pPr>
    </p:titleStyle>
    <p:bodyStyle>
      <a:lvl1pPr marL="198000" indent="-198000" algn="l" rtl="0" eaLnBrk="1" fontAlgn="base" hangingPunct="1">
        <a:spcBef>
          <a:spcPct val="20000"/>
        </a:spcBef>
        <a:spcAft>
          <a:spcPct val="0"/>
        </a:spcAft>
        <a:buChar char="•"/>
        <a:defRPr sz="1800">
          <a:solidFill>
            <a:schemeClr val="tx1"/>
          </a:solidFill>
          <a:latin typeface="+mn-lt"/>
          <a:ea typeface="+mn-ea"/>
          <a:cs typeface="+mn-cs"/>
        </a:defRPr>
      </a:lvl1pPr>
      <a:lvl2pPr marL="414000" indent="-198000" algn="l" rtl="0" eaLnBrk="1" fontAlgn="base" hangingPunct="1">
        <a:spcBef>
          <a:spcPct val="20000"/>
        </a:spcBef>
        <a:spcAft>
          <a:spcPct val="0"/>
        </a:spcAft>
        <a:buChar char="–"/>
        <a:defRPr sz="1800">
          <a:solidFill>
            <a:schemeClr val="tx1"/>
          </a:solidFill>
          <a:latin typeface="+mn-lt"/>
          <a:ea typeface="+mn-ea"/>
        </a:defRPr>
      </a:lvl2pPr>
      <a:lvl3pPr marL="615600" indent="-198000" algn="l" rtl="0" eaLnBrk="1" fontAlgn="base" hangingPunct="1">
        <a:spcBef>
          <a:spcPct val="20000"/>
        </a:spcBef>
        <a:spcAft>
          <a:spcPct val="0"/>
        </a:spcAft>
        <a:buChar char="•"/>
        <a:defRPr sz="1800">
          <a:solidFill>
            <a:schemeClr val="tx1"/>
          </a:solidFill>
          <a:latin typeface="+mn-lt"/>
          <a:ea typeface="+mn-ea"/>
        </a:defRPr>
      </a:lvl3pPr>
      <a:lvl4pPr marL="828000" indent="-198000" algn="l" rtl="0" eaLnBrk="1" fontAlgn="base" hangingPunct="1">
        <a:spcBef>
          <a:spcPct val="20000"/>
        </a:spcBef>
        <a:spcAft>
          <a:spcPct val="0"/>
        </a:spcAft>
        <a:buChar char="–"/>
        <a:defRPr sz="1800">
          <a:solidFill>
            <a:schemeClr val="tx1"/>
          </a:solidFill>
          <a:latin typeface="+mn-lt"/>
          <a:ea typeface="+mn-ea"/>
        </a:defRPr>
      </a:lvl4pPr>
      <a:lvl5pPr marL="1026000" indent="-198000" algn="l" rtl="0" eaLnBrk="1" fontAlgn="base" hangingPunct="1">
        <a:spcBef>
          <a:spcPct val="20000"/>
        </a:spcBef>
        <a:spcAft>
          <a:spcPct val="0"/>
        </a:spcAft>
        <a:buChar char="»"/>
        <a:defRPr sz="1800">
          <a:solidFill>
            <a:schemeClr val="tx1"/>
          </a:solidFill>
          <a:latin typeface="+mn-lt"/>
          <a:ea typeface="+mn-ea"/>
        </a:defRPr>
      </a:lvl5pPr>
      <a:lvl6pPr marL="1026000" indent="-198000" algn="l" rtl="0" eaLnBrk="1" fontAlgn="base" hangingPunct="1">
        <a:spcBef>
          <a:spcPct val="20000"/>
        </a:spcBef>
        <a:spcAft>
          <a:spcPct val="0"/>
        </a:spcAft>
        <a:buChar char="»"/>
        <a:defRPr sz="1800">
          <a:solidFill>
            <a:schemeClr val="tx1"/>
          </a:solidFill>
          <a:latin typeface="+mn-lt"/>
          <a:ea typeface="+mn-ea"/>
        </a:defRPr>
      </a:lvl6pPr>
      <a:lvl7pPr marL="1026000" indent="-198000" algn="l" rtl="0" eaLnBrk="1" fontAlgn="base" hangingPunct="1">
        <a:spcBef>
          <a:spcPct val="20000"/>
        </a:spcBef>
        <a:spcAft>
          <a:spcPct val="0"/>
        </a:spcAft>
        <a:buChar char="»"/>
        <a:defRPr sz="1800">
          <a:solidFill>
            <a:schemeClr val="tx1"/>
          </a:solidFill>
          <a:latin typeface="+mn-lt"/>
          <a:ea typeface="+mn-ea"/>
        </a:defRPr>
      </a:lvl7pPr>
      <a:lvl8pPr marL="1026000" indent="-198000" algn="l" rtl="0" eaLnBrk="1" fontAlgn="base" hangingPunct="1">
        <a:spcBef>
          <a:spcPct val="20000"/>
        </a:spcBef>
        <a:spcAft>
          <a:spcPct val="0"/>
        </a:spcAft>
        <a:buChar char="»"/>
        <a:defRPr sz="1800">
          <a:solidFill>
            <a:schemeClr val="tx1"/>
          </a:solidFill>
          <a:latin typeface="+mn-lt"/>
          <a:ea typeface="+mn-ea"/>
        </a:defRPr>
      </a:lvl8pPr>
      <a:lvl9pPr marL="1026000" indent="-198000" algn="l" rtl="0" eaLnBrk="1" fontAlgn="base" hangingPunct="1">
        <a:spcBef>
          <a:spcPct val="20000"/>
        </a:spcBef>
        <a:spcAft>
          <a:spcPct val="0"/>
        </a:spcAft>
        <a:buChar char="»"/>
        <a:defRPr sz="1800">
          <a:solidFill>
            <a:schemeClr val="tx1"/>
          </a:solidFill>
          <a:latin typeface="+mn-lt"/>
          <a:ea typeface="+mn-ea"/>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268" userDrawn="1">
          <p15:clr>
            <a:srgbClr val="F26B43"/>
          </p15:clr>
        </p15:guide>
        <p15:guide id="4" orient="horz" pos="881" userDrawn="1">
          <p15:clr>
            <a:srgbClr val="F26B43"/>
          </p15:clr>
        </p15:guide>
        <p15:guide id="5" orient="horz" pos="1074" userDrawn="1">
          <p15:clr>
            <a:srgbClr val="F26B43"/>
          </p15:clr>
        </p15:guide>
        <p15:guide id="6" orient="horz" pos="39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ustomXml" Target="../../customXml/item4.xml"/><Relationship Id="rId1" Type="http://schemas.openxmlformats.org/officeDocument/2006/relationships/customXml" Target="../../customXml/item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4358EA-4D5B-461F-997D-DE6729900DE7}"/>
              </a:ext>
            </a:extLst>
          </p:cNvPr>
          <p:cNvSpPr>
            <a:spLocks noGrp="1"/>
          </p:cNvSpPr>
          <p:nvPr>
            <p:ph type="ctrTitle"/>
          </p:nvPr>
        </p:nvSpPr>
        <p:spPr>
          <a:xfrm>
            <a:off x="697730" y="2968266"/>
            <a:ext cx="10840028" cy="2706458"/>
          </a:xfrm>
        </p:spPr>
        <p:txBody>
          <a:bodyPr/>
          <a:lstStyle/>
          <a:p>
            <a:pPr algn="ctr"/>
            <a:r>
              <a:rPr lang="en-US" sz="4800" dirty="0" smtClean="0"/>
              <a:t>Healthcare 4.0 – Transformative technologies for patient-centric healthcare</a:t>
            </a:r>
            <a:endParaRPr lang="en-GB" sz="4800" dirty="0"/>
          </a:p>
        </p:txBody>
      </p:sp>
      <p:sp>
        <p:nvSpPr>
          <p:cNvPr id="5" name="Subtitle 4">
            <a:extLst>
              <a:ext uri="{FF2B5EF4-FFF2-40B4-BE49-F238E27FC236}">
                <a16:creationId xmlns:a16="http://schemas.microsoft.com/office/drawing/2014/main" id="{88CE6942-A17C-4247-86C6-41FACF7E90AC}"/>
              </a:ext>
            </a:extLst>
          </p:cNvPr>
          <p:cNvSpPr>
            <a:spLocks noGrp="1"/>
          </p:cNvSpPr>
          <p:nvPr>
            <p:ph type="subTitle" idx="1"/>
          </p:nvPr>
        </p:nvSpPr>
        <p:spPr>
          <a:xfrm>
            <a:off x="675192" y="1096431"/>
            <a:ext cx="10840028" cy="1660654"/>
          </a:xfrm>
        </p:spPr>
        <p:txBody>
          <a:bodyPr/>
          <a:lstStyle/>
          <a:p>
            <a:pPr algn="ctr"/>
            <a:r>
              <a:rPr lang="en-GB" dirty="0" smtClean="0"/>
              <a:t>Seminar</a:t>
            </a:r>
          </a:p>
          <a:p>
            <a:pPr algn="ctr"/>
            <a:r>
              <a:rPr lang="en-GB" dirty="0" smtClean="0"/>
              <a:t>November 8 2021, 08:30 – 13:30</a:t>
            </a:r>
          </a:p>
          <a:p>
            <a:pPr algn="ctr"/>
            <a:r>
              <a:rPr lang="en-GB" dirty="0" smtClean="0"/>
              <a:t>Technical University of Denmark</a:t>
            </a:r>
            <a:endParaRPr lang="en-GB"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11012" y="260648"/>
            <a:ext cx="1428038" cy="621164"/>
          </a:xfrm>
          <a:prstGeom prst="rect">
            <a:avLst/>
          </a:prstGeom>
        </p:spPr>
      </p:pic>
      <p:sp>
        <p:nvSpPr>
          <p:cNvPr id="9" name="TextBox 8"/>
          <p:cNvSpPr txBox="1"/>
          <p:nvPr/>
        </p:nvSpPr>
        <p:spPr>
          <a:xfrm>
            <a:off x="2447143" y="386564"/>
            <a:ext cx="7296126" cy="369332"/>
          </a:xfrm>
          <a:prstGeom prst="rect">
            <a:avLst/>
          </a:prstGeom>
          <a:noFill/>
        </p:spPr>
        <p:txBody>
          <a:bodyPr wrap="square" lIns="0" tIns="0" rIns="0" bIns="0" rtlCol="0">
            <a:spAutoFit/>
          </a:bodyPr>
          <a:lstStyle/>
          <a:p>
            <a:pPr algn="ctr">
              <a:spcBef>
                <a:spcPts val="432"/>
              </a:spcBef>
            </a:pPr>
            <a:r>
              <a:rPr lang="en-US" sz="2400" dirty="0" smtClean="0">
                <a:solidFill>
                  <a:schemeClr val="bg1"/>
                </a:solidFill>
                <a:latin typeface="+mn-lt"/>
              </a:rPr>
              <a:t>DTU Centre for Collaborative Autonomous Systems</a:t>
            </a:r>
          </a:p>
        </p:txBody>
      </p:sp>
      <p:sp>
        <p:nvSpPr>
          <p:cNvPr id="10" name="Rectangle 9"/>
          <p:cNvSpPr/>
          <p:nvPr/>
        </p:nvSpPr>
        <p:spPr>
          <a:xfrm>
            <a:off x="190550" y="5878182"/>
            <a:ext cx="6092825" cy="584775"/>
          </a:xfrm>
          <a:prstGeom prst="rect">
            <a:avLst/>
          </a:prstGeom>
        </p:spPr>
        <p:txBody>
          <a:bodyPr>
            <a:spAutoFit/>
          </a:bodyPr>
          <a:lstStyle/>
          <a:p>
            <a:r>
              <a:rPr lang="en-US" i="1" dirty="0">
                <a:solidFill>
                  <a:schemeClr val="bg1"/>
                </a:solidFill>
                <a:latin typeface="Segoe UI" panose="020B0502040204020203" pitchFamily="34" charset="0"/>
                <a:ea typeface="Calibri" panose="020F0502020204030204" pitchFamily="34" charset="0"/>
              </a:rPr>
              <a:t>Odense Robotics is co-financed by Ministry of Higher Education and Science and the Danish Board of Business Development</a:t>
            </a:r>
            <a:endParaRPr lang="en-US" i="1" dirty="0">
              <a:solidFill>
                <a:schemeClr val="bg1"/>
              </a:solidFill>
            </a:endParaRPr>
          </a:p>
        </p:txBody>
      </p:sp>
    </p:spTree>
    <p:custDataLst>
      <p:custData r:id="rId1"/>
      <p:custData r:id="rId2"/>
    </p:custDataLst>
    <p:extLst>
      <p:ext uri="{BB962C8B-B14F-4D97-AF65-F5344CB8AC3E}">
        <p14:creationId xmlns:p14="http://schemas.microsoft.com/office/powerpoint/2010/main" val="2320714135"/>
      </p:ext>
    </p:extLst>
  </p:cSld>
  <p:clrMapOvr>
    <a:masterClrMapping/>
  </p:clrMapOvr>
  <mc:AlternateContent xmlns:mc="http://schemas.openxmlformats.org/markup-compatibility/2006" xmlns:p14="http://schemas.microsoft.com/office/powerpoint/2010/main">
    <mc:Choice Requires="p14">
      <p:transition spd="slow" p14:dur="1250" advClick="0" advTm="7496">
        <p14:switch dir="r"/>
      </p:transition>
    </mc:Choice>
    <mc:Fallback xmlns="">
      <p:transition spd="slow" advClick="0" advTm="7496">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726" y="426127"/>
            <a:ext cx="6048672" cy="482593"/>
          </a:xfrm>
        </p:spPr>
        <p:txBody>
          <a:bodyPr/>
          <a:lstStyle/>
          <a:p>
            <a:r>
              <a:rPr lang="en-US" dirty="0" smtClean="0"/>
              <a:t>Seminar program</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5104470"/>
              </p:ext>
            </p:extLst>
          </p:nvPr>
        </p:nvGraphicFramePr>
        <p:xfrm>
          <a:off x="1774726" y="1196752"/>
          <a:ext cx="9721080" cy="4958080"/>
        </p:xfrm>
        <a:graphic>
          <a:graphicData uri="http://schemas.openxmlformats.org/drawingml/2006/table">
            <a:tbl>
              <a:tblPr firstRow="1" bandRow="1">
                <a:tableStyleId>{5C22544A-7EE6-4342-B048-85BDC9FD1C3A}</a:tableStyleId>
              </a:tblPr>
              <a:tblGrid>
                <a:gridCol w="1450823">
                  <a:extLst>
                    <a:ext uri="{9D8B030D-6E8A-4147-A177-3AD203B41FA5}">
                      <a16:colId xmlns:a16="http://schemas.microsoft.com/office/drawing/2014/main" val="461358750"/>
                    </a:ext>
                  </a:extLst>
                </a:gridCol>
                <a:gridCol w="8270257">
                  <a:extLst>
                    <a:ext uri="{9D8B030D-6E8A-4147-A177-3AD203B41FA5}">
                      <a16:colId xmlns:a16="http://schemas.microsoft.com/office/drawing/2014/main" val="3001607201"/>
                    </a:ext>
                  </a:extLst>
                </a:gridCol>
              </a:tblGrid>
              <a:tr h="370840">
                <a:tc>
                  <a:txBody>
                    <a:bodyPr/>
                    <a:lstStyle/>
                    <a:p>
                      <a:r>
                        <a:rPr lang="en-US" sz="1600" dirty="0" smtClean="0"/>
                        <a:t>Time</a:t>
                      </a:r>
                      <a:endParaRPr lang="en-US" sz="1600" dirty="0"/>
                    </a:p>
                  </a:txBody>
                  <a:tcPr/>
                </a:tc>
                <a:tc>
                  <a:txBody>
                    <a:bodyPr/>
                    <a:lstStyle/>
                    <a:p>
                      <a:r>
                        <a:rPr lang="en-US" sz="1600" dirty="0" smtClean="0"/>
                        <a:t>Activity</a:t>
                      </a:r>
                      <a:endParaRPr lang="en-US" sz="1600" dirty="0"/>
                    </a:p>
                  </a:txBody>
                  <a:tcPr/>
                </a:tc>
                <a:extLst>
                  <a:ext uri="{0D108BD9-81ED-4DB2-BD59-A6C34878D82A}">
                    <a16:rowId xmlns:a16="http://schemas.microsoft.com/office/drawing/2014/main" val="930230992"/>
                  </a:ext>
                </a:extLst>
              </a:tr>
              <a:tr h="370840">
                <a:tc>
                  <a:txBody>
                    <a:bodyPr/>
                    <a:lstStyle/>
                    <a:p>
                      <a:r>
                        <a:rPr lang="en-US" sz="1600" dirty="0" smtClean="0"/>
                        <a:t>08:30 – 09:00</a:t>
                      </a:r>
                      <a:endParaRPr lang="en-US" sz="1600" dirty="0"/>
                    </a:p>
                  </a:txBody>
                  <a:tcPr/>
                </a:tc>
                <a:tc>
                  <a:txBody>
                    <a:bodyPr/>
                    <a:lstStyle/>
                    <a:p>
                      <a:r>
                        <a:rPr lang="en-US" sz="1600" dirty="0" smtClean="0"/>
                        <a:t>Registration and breakfast</a:t>
                      </a:r>
                      <a:endParaRPr lang="en-US" sz="1600" dirty="0"/>
                    </a:p>
                  </a:txBody>
                  <a:tcPr/>
                </a:tc>
                <a:extLst>
                  <a:ext uri="{0D108BD9-81ED-4DB2-BD59-A6C34878D82A}">
                    <a16:rowId xmlns:a16="http://schemas.microsoft.com/office/drawing/2014/main" val="1049638356"/>
                  </a:ext>
                </a:extLst>
              </a:tr>
              <a:tr h="370840">
                <a:tc>
                  <a:txBody>
                    <a:bodyPr/>
                    <a:lstStyle/>
                    <a:p>
                      <a:r>
                        <a:rPr lang="en-US" sz="1600" dirty="0" smtClean="0"/>
                        <a:t>09:00 – 09:10</a:t>
                      </a:r>
                      <a:endParaRPr lang="en-US" sz="1600" dirty="0"/>
                    </a:p>
                  </a:txBody>
                  <a:tcPr/>
                </a:tc>
                <a:tc>
                  <a:txBody>
                    <a:bodyPr/>
                    <a:lstStyle/>
                    <a:p>
                      <a:r>
                        <a:rPr lang="en-US" sz="1600" i="1" dirty="0" smtClean="0"/>
                        <a:t>Opening</a:t>
                      </a:r>
                      <a:r>
                        <a:rPr lang="en-US" sz="1600" i="1" baseline="0" dirty="0" smtClean="0"/>
                        <a:t> and welcome</a:t>
                      </a:r>
                    </a:p>
                    <a:p>
                      <a:r>
                        <a:rPr lang="en-US" sz="1600" baseline="0" dirty="0" err="1" smtClean="0"/>
                        <a:t>HoC</a:t>
                      </a:r>
                      <a:r>
                        <a:rPr lang="en-US" sz="1600" baseline="0" dirty="0" smtClean="0"/>
                        <a:t> Roberto Galeazzi (DTU) and Christina E. Wanscher (Odense Robotics)</a:t>
                      </a:r>
                      <a:endParaRPr lang="en-US" sz="1600" dirty="0"/>
                    </a:p>
                  </a:txBody>
                  <a:tcPr/>
                </a:tc>
                <a:extLst>
                  <a:ext uri="{0D108BD9-81ED-4DB2-BD59-A6C34878D82A}">
                    <a16:rowId xmlns:a16="http://schemas.microsoft.com/office/drawing/2014/main" val="2207286758"/>
                  </a:ext>
                </a:extLst>
              </a:tr>
              <a:tr h="370840">
                <a:tc>
                  <a:txBody>
                    <a:bodyPr/>
                    <a:lstStyle/>
                    <a:p>
                      <a:r>
                        <a:rPr lang="en-US" sz="1600" dirty="0" smtClean="0"/>
                        <a:t>09:10 – 09:50</a:t>
                      </a:r>
                      <a:endParaRPr lang="en-US" sz="1600" dirty="0"/>
                    </a:p>
                  </a:txBody>
                  <a:tcPr/>
                </a:tc>
                <a:tc>
                  <a:txBody>
                    <a:bodyPr/>
                    <a:lstStyle/>
                    <a:p>
                      <a:r>
                        <a:rPr lang="en-US" sz="1600" i="1" kern="1200" dirty="0" smtClean="0">
                          <a:solidFill>
                            <a:schemeClr val="dk1"/>
                          </a:solidFill>
                          <a:effectLst/>
                          <a:latin typeface="+mn-lt"/>
                          <a:ea typeface="+mn-ea"/>
                          <a:cs typeface="+mn-cs"/>
                        </a:rPr>
                        <a:t>The </a:t>
                      </a:r>
                      <a:r>
                        <a:rPr lang="en-US" sz="1600" i="1" kern="1200" dirty="0" err="1" smtClean="0">
                          <a:solidFill>
                            <a:schemeClr val="dk1"/>
                          </a:solidFill>
                          <a:effectLst/>
                          <a:latin typeface="+mn-lt"/>
                          <a:ea typeface="+mn-ea"/>
                          <a:cs typeface="+mn-cs"/>
                        </a:rPr>
                        <a:t>neurorobotics</a:t>
                      </a:r>
                      <a:r>
                        <a:rPr lang="en-US" sz="1600" i="1" kern="1200" dirty="0" smtClean="0">
                          <a:solidFill>
                            <a:schemeClr val="dk1"/>
                          </a:solidFill>
                          <a:effectLst/>
                          <a:latin typeface="+mn-lt"/>
                          <a:ea typeface="+mn-ea"/>
                          <a:cs typeface="+mn-cs"/>
                        </a:rPr>
                        <a:t> vision of a new understanding of the brain</a:t>
                      </a:r>
                      <a:r>
                        <a:rPr lang="en-US" sz="1600" kern="1200" dirty="0" smtClean="0">
                          <a:solidFill>
                            <a:schemeClr val="dk1"/>
                          </a:solidFill>
                          <a:effectLst/>
                          <a:latin typeface="+mn-lt"/>
                          <a:ea typeface="+mn-ea"/>
                          <a:cs typeface="+mn-cs"/>
                        </a:rPr>
                        <a:t> </a:t>
                      </a:r>
                    </a:p>
                    <a:p>
                      <a:r>
                        <a:rPr lang="en-US" sz="1600" kern="1200" dirty="0" smtClean="0">
                          <a:solidFill>
                            <a:schemeClr val="dk1"/>
                          </a:solidFill>
                          <a:effectLst/>
                          <a:latin typeface="+mn-lt"/>
                          <a:ea typeface="+mn-ea"/>
                          <a:cs typeface="+mn-cs"/>
                        </a:rPr>
                        <a:t>Assoc. Prof. Silvia Tolu (DTU </a:t>
                      </a:r>
                      <a:r>
                        <a:rPr lang="en-US" sz="1600" kern="1200" dirty="0" err="1" smtClean="0">
                          <a:solidFill>
                            <a:schemeClr val="dk1"/>
                          </a:solidFill>
                          <a:effectLst/>
                          <a:latin typeface="+mn-lt"/>
                          <a:ea typeface="+mn-ea"/>
                          <a:cs typeface="+mn-cs"/>
                        </a:rPr>
                        <a:t>Elektro</a:t>
                      </a:r>
                      <a:r>
                        <a:rPr lang="en-US" sz="1600" kern="1200" dirty="0" smtClean="0">
                          <a:solidFill>
                            <a:schemeClr val="dk1"/>
                          </a:solidFill>
                          <a:effectLst/>
                          <a:latin typeface="+mn-lt"/>
                          <a:ea typeface="+mn-ea"/>
                          <a:cs typeface="+mn-cs"/>
                        </a:rPr>
                        <a:t>)</a:t>
                      </a:r>
                      <a:endParaRPr lang="en-US" sz="1600" dirty="0"/>
                    </a:p>
                  </a:txBody>
                  <a:tcPr/>
                </a:tc>
                <a:extLst>
                  <a:ext uri="{0D108BD9-81ED-4DB2-BD59-A6C34878D82A}">
                    <a16:rowId xmlns:a16="http://schemas.microsoft.com/office/drawing/2014/main" val="3393829007"/>
                  </a:ext>
                </a:extLst>
              </a:tr>
              <a:tr h="370840">
                <a:tc>
                  <a:txBody>
                    <a:bodyPr/>
                    <a:lstStyle/>
                    <a:p>
                      <a:r>
                        <a:rPr lang="en-US" sz="1600" dirty="0" smtClean="0"/>
                        <a:t>09:50 – 10:30</a:t>
                      </a:r>
                      <a:endParaRPr lang="en-US" sz="1600" dirty="0"/>
                    </a:p>
                  </a:txBody>
                  <a:tcPr/>
                </a:tc>
                <a:tc>
                  <a:txBody>
                    <a:bodyPr/>
                    <a:lstStyle/>
                    <a:p>
                      <a:r>
                        <a:rPr lang="en-US" sz="1600" i="1" kern="1200" dirty="0" smtClean="0">
                          <a:solidFill>
                            <a:schemeClr val="dk1"/>
                          </a:solidFill>
                          <a:effectLst/>
                          <a:latin typeface="+mn-lt"/>
                          <a:ea typeface="+mn-ea"/>
                          <a:cs typeface="+mn-cs"/>
                        </a:rPr>
                        <a:t>Future interfaces for rehabilitation robotics</a:t>
                      </a:r>
                      <a:r>
                        <a:rPr lang="en-US" sz="1600" kern="1200" dirty="0" smtClean="0">
                          <a:solidFill>
                            <a:schemeClr val="dk1"/>
                          </a:solidFill>
                          <a:effectLst/>
                          <a:latin typeface="+mn-lt"/>
                          <a:ea typeface="+mn-ea"/>
                          <a:cs typeface="+mn-cs"/>
                        </a:rPr>
                        <a:t> </a:t>
                      </a:r>
                    </a:p>
                    <a:p>
                      <a:r>
                        <a:rPr lang="en-US" sz="1600" kern="1200" dirty="0" smtClean="0">
                          <a:solidFill>
                            <a:schemeClr val="dk1"/>
                          </a:solidFill>
                          <a:effectLst/>
                          <a:latin typeface="+mn-lt"/>
                          <a:ea typeface="+mn-ea"/>
                          <a:cs typeface="+mn-cs"/>
                        </a:rPr>
                        <a:t>Prof. John Paulin Hansen (DTU Management)</a:t>
                      </a:r>
                      <a:endParaRPr lang="en-US" sz="1600" dirty="0"/>
                    </a:p>
                  </a:txBody>
                  <a:tcPr/>
                </a:tc>
                <a:extLst>
                  <a:ext uri="{0D108BD9-81ED-4DB2-BD59-A6C34878D82A}">
                    <a16:rowId xmlns:a16="http://schemas.microsoft.com/office/drawing/2014/main" val="273033898"/>
                  </a:ext>
                </a:extLst>
              </a:tr>
              <a:tr h="370840">
                <a:tc>
                  <a:txBody>
                    <a:bodyPr/>
                    <a:lstStyle/>
                    <a:p>
                      <a:r>
                        <a:rPr lang="en-US" sz="1600" dirty="0" smtClean="0"/>
                        <a:t>10:30 – 11:00</a:t>
                      </a:r>
                      <a:endParaRPr lang="en-US" sz="1600" dirty="0"/>
                    </a:p>
                  </a:txBody>
                  <a:tcPr/>
                </a:tc>
                <a:tc>
                  <a:txBody>
                    <a:bodyPr/>
                    <a:lstStyle/>
                    <a:p>
                      <a:r>
                        <a:rPr lang="en-US" sz="1600" dirty="0" smtClean="0"/>
                        <a:t>Coffee break and</a:t>
                      </a:r>
                      <a:r>
                        <a:rPr lang="en-US" sz="1600" baseline="0" dirty="0" smtClean="0"/>
                        <a:t> networking</a:t>
                      </a:r>
                      <a:endParaRPr lang="en-US" sz="1600" dirty="0"/>
                    </a:p>
                  </a:txBody>
                  <a:tcPr/>
                </a:tc>
                <a:extLst>
                  <a:ext uri="{0D108BD9-81ED-4DB2-BD59-A6C34878D82A}">
                    <a16:rowId xmlns:a16="http://schemas.microsoft.com/office/drawing/2014/main" val="4146089418"/>
                  </a:ext>
                </a:extLst>
              </a:tr>
              <a:tr h="370840">
                <a:tc>
                  <a:txBody>
                    <a:bodyPr/>
                    <a:lstStyle/>
                    <a:p>
                      <a:r>
                        <a:rPr lang="en-US" sz="1600" dirty="0" smtClean="0"/>
                        <a:t>11:00 – 11:40</a:t>
                      </a:r>
                      <a:endParaRPr lang="en-US" sz="1600" dirty="0"/>
                    </a:p>
                  </a:txBody>
                  <a:tcPr/>
                </a:tc>
                <a:tc>
                  <a:txBody>
                    <a:bodyPr/>
                    <a:lstStyle/>
                    <a:p>
                      <a:r>
                        <a:rPr lang="en-US" sz="1600" i="1" kern="1200" dirty="0" smtClean="0">
                          <a:solidFill>
                            <a:schemeClr val="dk1"/>
                          </a:solidFill>
                          <a:effectLst/>
                          <a:latin typeface="+mn-lt"/>
                          <a:ea typeface="+mn-ea"/>
                          <a:cs typeface="+mn-cs"/>
                        </a:rPr>
                        <a:t>Muscle Controlled Functional Electric Stimulation for Upper Limb Stroke Rehabilitation</a:t>
                      </a:r>
                    </a:p>
                    <a:p>
                      <a:r>
                        <a:rPr lang="en-US" sz="1600" kern="1200" dirty="0" smtClean="0">
                          <a:solidFill>
                            <a:schemeClr val="dk1"/>
                          </a:solidFill>
                          <a:effectLst/>
                          <a:latin typeface="+mn-lt"/>
                          <a:ea typeface="+mn-ea"/>
                          <a:cs typeface="+mn-cs"/>
                        </a:rPr>
                        <a:t>Assoc. Prof. Sadasivan Puthusserypady (DTU</a:t>
                      </a:r>
                      <a:r>
                        <a:rPr lang="en-US" sz="1600" kern="1200" baseline="0" dirty="0" smtClean="0">
                          <a:solidFill>
                            <a:schemeClr val="dk1"/>
                          </a:solidFill>
                          <a:effectLst/>
                          <a:latin typeface="+mn-lt"/>
                          <a:ea typeface="+mn-ea"/>
                          <a:cs typeface="+mn-cs"/>
                        </a:rPr>
                        <a:t> Health Tech)</a:t>
                      </a:r>
                      <a:endParaRPr lang="en-US" sz="1600" dirty="0"/>
                    </a:p>
                  </a:txBody>
                  <a:tcPr/>
                </a:tc>
                <a:extLst>
                  <a:ext uri="{0D108BD9-81ED-4DB2-BD59-A6C34878D82A}">
                    <a16:rowId xmlns:a16="http://schemas.microsoft.com/office/drawing/2014/main" val="2002252567"/>
                  </a:ext>
                </a:extLst>
              </a:tr>
              <a:tr h="370840">
                <a:tc>
                  <a:txBody>
                    <a:bodyPr/>
                    <a:lstStyle/>
                    <a:p>
                      <a:r>
                        <a:rPr lang="en-US" sz="1600" dirty="0" smtClean="0"/>
                        <a:t>11:40 – 12:20</a:t>
                      </a:r>
                      <a:endParaRPr lang="en-US" sz="1600" dirty="0"/>
                    </a:p>
                  </a:txBody>
                  <a:tcPr/>
                </a:tc>
                <a:tc>
                  <a:txBody>
                    <a:bodyPr/>
                    <a:lstStyle/>
                    <a:p>
                      <a:r>
                        <a:rPr lang="en-US" sz="1600" i="1" kern="1200" dirty="0" smtClean="0">
                          <a:solidFill>
                            <a:schemeClr val="dk1"/>
                          </a:solidFill>
                          <a:effectLst/>
                          <a:latin typeface="+mn-lt"/>
                          <a:ea typeface="+mn-ea"/>
                          <a:cs typeface="+mn-cs"/>
                        </a:rPr>
                        <a:t>Motivational playful technology with rapid health effects</a:t>
                      </a:r>
                      <a:endParaRPr lang="en-US" sz="1600" i="0" kern="1200" dirty="0" smtClean="0">
                        <a:solidFill>
                          <a:schemeClr val="dk1"/>
                        </a:solidFill>
                        <a:effectLst/>
                        <a:latin typeface="+mn-lt"/>
                        <a:ea typeface="+mn-ea"/>
                        <a:cs typeface="+mn-cs"/>
                      </a:endParaRPr>
                    </a:p>
                    <a:p>
                      <a:r>
                        <a:rPr lang="en-US" sz="1600" kern="1200" dirty="0" smtClean="0">
                          <a:solidFill>
                            <a:schemeClr val="dk1"/>
                          </a:solidFill>
                          <a:effectLst/>
                          <a:latin typeface="+mn-lt"/>
                          <a:ea typeface="+mn-ea"/>
                          <a:cs typeface="+mn-cs"/>
                        </a:rPr>
                        <a:t>Prof. Henrik Hautop Lund (DTU </a:t>
                      </a:r>
                      <a:r>
                        <a:rPr lang="en-US" sz="1600" kern="1200" dirty="0" err="1" smtClean="0">
                          <a:solidFill>
                            <a:schemeClr val="dk1"/>
                          </a:solidFill>
                          <a:effectLst/>
                          <a:latin typeface="+mn-lt"/>
                          <a:ea typeface="+mn-ea"/>
                          <a:cs typeface="+mn-cs"/>
                        </a:rPr>
                        <a:t>Elektro</a:t>
                      </a:r>
                      <a:r>
                        <a:rPr lang="en-US" sz="1600" kern="1200" dirty="0" smtClean="0">
                          <a:solidFill>
                            <a:schemeClr val="dk1"/>
                          </a:solidFill>
                          <a:effectLst/>
                          <a:latin typeface="+mn-lt"/>
                          <a:ea typeface="+mn-ea"/>
                          <a:cs typeface="+mn-cs"/>
                        </a:rPr>
                        <a:t>)</a:t>
                      </a:r>
                      <a:endParaRPr lang="en-US" sz="1600" dirty="0"/>
                    </a:p>
                  </a:txBody>
                  <a:tcPr/>
                </a:tc>
                <a:extLst>
                  <a:ext uri="{0D108BD9-81ED-4DB2-BD59-A6C34878D82A}">
                    <a16:rowId xmlns:a16="http://schemas.microsoft.com/office/drawing/2014/main" val="2694502307"/>
                  </a:ext>
                </a:extLst>
              </a:tr>
              <a:tr h="370840">
                <a:tc>
                  <a:txBody>
                    <a:bodyPr/>
                    <a:lstStyle/>
                    <a:p>
                      <a:r>
                        <a:rPr lang="en-US" sz="1600" dirty="0" smtClean="0"/>
                        <a:t>12:20 – 12:30</a:t>
                      </a:r>
                      <a:endParaRPr lang="en-US" sz="1600" dirty="0"/>
                    </a:p>
                  </a:txBody>
                  <a:tcPr/>
                </a:tc>
                <a:tc>
                  <a:txBody>
                    <a:bodyPr/>
                    <a:lstStyle/>
                    <a:p>
                      <a:r>
                        <a:rPr lang="en-US" sz="1600" i="1" dirty="0" smtClean="0"/>
                        <a:t>Closing remarks</a:t>
                      </a:r>
                    </a:p>
                    <a:p>
                      <a:r>
                        <a:rPr lang="en-US" sz="1600" dirty="0" err="1" smtClean="0"/>
                        <a:t>HoC</a:t>
                      </a:r>
                      <a:r>
                        <a:rPr lang="en-US" sz="1600" dirty="0" smtClean="0"/>
                        <a:t> Roberto Galeazzi</a:t>
                      </a:r>
                      <a:endParaRPr lang="en-US" sz="1600" dirty="0"/>
                    </a:p>
                  </a:txBody>
                  <a:tcPr/>
                </a:tc>
                <a:extLst>
                  <a:ext uri="{0D108BD9-81ED-4DB2-BD59-A6C34878D82A}">
                    <a16:rowId xmlns:a16="http://schemas.microsoft.com/office/drawing/2014/main" val="170074729"/>
                  </a:ext>
                </a:extLst>
              </a:tr>
              <a:tr h="370840">
                <a:tc>
                  <a:txBody>
                    <a:bodyPr/>
                    <a:lstStyle/>
                    <a:p>
                      <a:r>
                        <a:rPr lang="en-US" sz="1600" dirty="0" smtClean="0"/>
                        <a:t>12:30</a:t>
                      </a:r>
                      <a:r>
                        <a:rPr lang="en-US" sz="1600" baseline="0" dirty="0" smtClean="0"/>
                        <a:t> – 13:30</a:t>
                      </a:r>
                      <a:endParaRPr lang="en-US" sz="1600" dirty="0"/>
                    </a:p>
                  </a:txBody>
                  <a:tcPr/>
                </a:tc>
                <a:tc>
                  <a:txBody>
                    <a:bodyPr/>
                    <a:lstStyle/>
                    <a:p>
                      <a:r>
                        <a:rPr lang="en-US" sz="1600" dirty="0" smtClean="0"/>
                        <a:t>Networking with light</a:t>
                      </a:r>
                      <a:r>
                        <a:rPr lang="en-US" sz="1600" baseline="0" dirty="0" smtClean="0"/>
                        <a:t> lunch</a:t>
                      </a:r>
                      <a:endParaRPr lang="en-US" sz="1600" dirty="0"/>
                    </a:p>
                  </a:txBody>
                  <a:tcPr/>
                </a:tc>
                <a:extLst>
                  <a:ext uri="{0D108BD9-81ED-4DB2-BD59-A6C34878D82A}">
                    <a16:rowId xmlns:a16="http://schemas.microsoft.com/office/drawing/2014/main" val="1897894392"/>
                  </a:ext>
                </a:extLst>
              </a:tr>
            </a:tbl>
          </a:graphicData>
        </a:graphic>
      </p:graphicFrame>
    </p:spTree>
    <p:extLst>
      <p:ext uri="{BB962C8B-B14F-4D97-AF65-F5344CB8AC3E}">
        <p14:creationId xmlns:p14="http://schemas.microsoft.com/office/powerpoint/2010/main" val="2592195614"/>
      </p:ext>
    </p:extLst>
  </p:cSld>
  <p:clrMapOvr>
    <a:masterClrMapping/>
  </p:clrMapOvr>
  <mc:AlternateContent xmlns:mc="http://schemas.openxmlformats.org/markup-compatibility/2006" xmlns:p14="http://schemas.microsoft.com/office/powerpoint/2010/main">
    <mc:Choice Requires="p14">
      <p:transition spd="slow" p14:dur="1250" advClick="0" advTm="8250">
        <p14:switch dir="r"/>
      </p:transition>
    </mc:Choice>
    <mc:Fallback xmlns="">
      <p:transition spd="slow" advClick="0" advTm="825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0950" y="426127"/>
            <a:ext cx="6865740" cy="972716"/>
          </a:xfrm>
        </p:spPr>
        <p:txBody>
          <a:bodyPr/>
          <a:lstStyle/>
          <a:p>
            <a:r>
              <a:rPr lang="en-US" dirty="0" smtClean="0"/>
              <a:t>Silvia Tolu</a:t>
            </a:r>
            <a:br>
              <a:rPr lang="en-US" dirty="0" smtClean="0"/>
            </a:br>
            <a:r>
              <a:rPr lang="en-US" sz="2400" i="1" dirty="0" smtClean="0">
                <a:solidFill>
                  <a:schemeClr val="bg1">
                    <a:lumMod val="50000"/>
                  </a:schemeClr>
                </a:solidFill>
              </a:rPr>
              <a:t>Associate Professor @ DTU </a:t>
            </a:r>
            <a:r>
              <a:rPr lang="en-US" sz="2400" i="1" dirty="0" err="1" smtClean="0">
                <a:solidFill>
                  <a:schemeClr val="bg1">
                    <a:lumMod val="50000"/>
                  </a:schemeClr>
                </a:solidFill>
              </a:rPr>
              <a:t>Elektro</a:t>
            </a:r>
            <a:endParaRPr lang="en-US" dirty="0"/>
          </a:p>
        </p:txBody>
      </p:sp>
      <p:sp>
        <p:nvSpPr>
          <p:cNvPr id="3" name="Content Placeholder 2"/>
          <p:cNvSpPr>
            <a:spLocks noGrp="1"/>
          </p:cNvSpPr>
          <p:nvPr>
            <p:ph idx="1"/>
          </p:nvPr>
        </p:nvSpPr>
        <p:spPr>
          <a:xfrm>
            <a:off x="3790950" y="1706328"/>
            <a:ext cx="7418462" cy="4545578"/>
          </a:xfrm>
        </p:spPr>
        <p:txBody>
          <a:bodyPr/>
          <a:lstStyle/>
          <a:p>
            <a:pPr marL="0" indent="0">
              <a:buNone/>
            </a:pPr>
            <a:r>
              <a:rPr lang="en-US" sz="2000" b="1" dirty="0"/>
              <a:t>The </a:t>
            </a:r>
            <a:r>
              <a:rPr lang="en-US" sz="2000" b="1" dirty="0" err="1"/>
              <a:t>neurorobotics</a:t>
            </a:r>
            <a:r>
              <a:rPr lang="en-US" sz="2000" b="1" dirty="0"/>
              <a:t> vision of a new understanding of the </a:t>
            </a:r>
            <a:r>
              <a:rPr lang="en-US" sz="2000" b="1" dirty="0" smtClean="0"/>
              <a:t>brain</a:t>
            </a:r>
          </a:p>
          <a:p>
            <a:pPr marL="0" indent="0">
              <a:buNone/>
            </a:pPr>
            <a:endParaRPr lang="en-US" sz="1600" dirty="0" smtClean="0"/>
          </a:p>
          <a:p>
            <a:pPr marL="0" indent="0">
              <a:buNone/>
            </a:pPr>
            <a:r>
              <a:rPr lang="en-US" b="1" dirty="0" smtClean="0"/>
              <a:t>Abstract</a:t>
            </a:r>
            <a:r>
              <a:rPr lang="en-US" dirty="0" smtClean="0"/>
              <a:t> </a:t>
            </a:r>
            <a:r>
              <a:rPr lang="en-US" dirty="0"/>
              <a:t>- Computational brain models interfaced with robots (neuro-robots) allow reproducing human capabilities and getting insights into the neural mechanisms underlying </a:t>
            </a:r>
            <a:r>
              <a:rPr lang="en-US" dirty="0" err="1"/>
              <a:t>behaviour</a:t>
            </a:r>
            <a:r>
              <a:rPr lang="en-US" dirty="0"/>
              <a:t>. This talk will discuss if we can use such understanding to develop new tools for early diagnosis of neurodegenerative diseases and test new strategies for treatment.</a:t>
            </a:r>
            <a:endParaRPr lang="en-US" dirty="0" smtClean="0"/>
          </a:p>
          <a:p>
            <a:pPr marL="0" indent="0">
              <a:buNone/>
            </a:pPr>
            <a:endParaRPr lang="en-US" dirty="0"/>
          </a:p>
          <a:p>
            <a:pPr marL="0" indent="0">
              <a:buNone/>
            </a:pPr>
            <a:r>
              <a:rPr lang="en-US" b="1" dirty="0" smtClean="0"/>
              <a:t>Bio sketch -</a:t>
            </a:r>
            <a:r>
              <a:rPr lang="en-US" dirty="0" smtClean="0"/>
              <a:t> </a:t>
            </a:r>
            <a:r>
              <a:rPr lang="en-US" dirty="0"/>
              <a:t>Silvia Tolu leads the </a:t>
            </a:r>
            <a:r>
              <a:rPr lang="en-US" dirty="0" err="1"/>
              <a:t>Neurorobotics</a:t>
            </a:r>
            <a:r>
              <a:rPr lang="en-US" dirty="0"/>
              <a:t> team at DTU. Her research aims at discovering methods and technologies for enabling autonomy in robots and for diagnosis and rehabilitation of neurodegenerative diseases. She has published in influential journals in robotics and computational neuroscience and she is review editor for Frontiers in </a:t>
            </a:r>
            <a:r>
              <a:rPr lang="en-US" dirty="0" err="1"/>
              <a:t>Neurorobotics</a:t>
            </a:r>
            <a:r>
              <a:rPr lang="en-US" dirty="0"/>
              <a:t>.</a:t>
            </a:r>
          </a:p>
        </p:txBody>
      </p:sp>
      <p:pic>
        <p:nvPicPr>
          <p:cNvPr id="4" name="Picture 2" descr="Danske forskere fik gennembrud: Kopierer menneskets lillehjerne til robot -  Electronic Supply DK"/>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820" r="11803"/>
          <a:stretch/>
        </p:blipFill>
        <p:spPr bwMode="auto">
          <a:xfrm>
            <a:off x="694606" y="1706328"/>
            <a:ext cx="2592289" cy="3057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852777"/>
      </p:ext>
    </p:extLst>
  </p:cSld>
  <p:clrMapOvr>
    <a:masterClrMapping/>
  </p:clrMapOvr>
  <mc:AlternateContent xmlns:mc="http://schemas.openxmlformats.org/markup-compatibility/2006" xmlns:p14="http://schemas.microsoft.com/office/powerpoint/2010/main">
    <mc:Choice Requires="p14">
      <p:transition spd="slow" p14:dur="1250" advClick="0" advTm="7716">
        <p14:switch dir="r"/>
      </p:transition>
    </mc:Choice>
    <mc:Fallback xmlns="">
      <p:transition spd="slow" advClick="0" advTm="7716">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0950" y="426127"/>
            <a:ext cx="6865740" cy="972716"/>
          </a:xfrm>
        </p:spPr>
        <p:txBody>
          <a:bodyPr/>
          <a:lstStyle/>
          <a:p>
            <a:r>
              <a:rPr lang="en-US" dirty="0" smtClean="0"/>
              <a:t>John Paulin Hansen</a:t>
            </a:r>
            <a:br>
              <a:rPr lang="en-US" dirty="0" smtClean="0"/>
            </a:br>
            <a:r>
              <a:rPr lang="en-US" sz="2400" i="1" dirty="0" smtClean="0">
                <a:solidFill>
                  <a:schemeClr val="bg1">
                    <a:lumMod val="50000"/>
                  </a:schemeClr>
                </a:solidFill>
              </a:rPr>
              <a:t>Professor @ DTU Management</a:t>
            </a:r>
            <a:endParaRPr lang="en-US" dirty="0"/>
          </a:p>
        </p:txBody>
      </p:sp>
      <p:sp>
        <p:nvSpPr>
          <p:cNvPr id="3" name="Content Placeholder 2"/>
          <p:cNvSpPr>
            <a:spLocks noGrp="1"/>
          </p:cNvSpPr>
          <p:nvPr>
            <p:ph idx="1"/>
          </p:nvPr>
        </p:nvSpPr>
        <p:spPr>
          <a:xfrm>
            <a:off x="3790950" y="1706328"/>
            <a:ext cx="7418462" cy="4545578"/>
          </a:xfrm>
        </p:spPr>
        <p:txBody>
          <a:bodyPr/>
          <a:lstStyle/>
          <a:p>
            <a:pPr marL="0" indent="0">
              <a:buNone/>
            </a:pPr>
            <a:r>
              <a:rPr lang="en-US" sz="2000" b="1" dirty="0"/>
              <a:t>Future interfaces for rehabilitation </a:t>
            </a:r>
            <a:r>
              <a:rPr lang="en-US" sz="2000" b="1" dirty="0" smtClean="0"/>
              <a:t>robotics</a:t>
            </a:r>
          </a:p>
          <a:p>
            <a:pPr marL="0" indent="0">
              <a:buNone/>
            </a:pPr>
            <a:endParaRPr lang="en-US" sz="1600" dirty="0" smtClean="0"/>
          </a:p>
          <a:p>
            <a:pPr marL="0" indent="0">
              <a:buNone/>
            </a:pPr>
            <a:r>
              <a:rPr lang="en-US" b="1" dirty="0" smtClean="0"/>
              <a:t>Abstract</a:t>
            </a:r>
            <a:r>
              <a:rPr lang="en-US" dirty="0" smtClean="0"/>
              <a:t> </a:t>
            </a:r>
            <a:r>
              <a:rPr lang="en-US" dirty="0"/>
              <a:t>- This talk will address some of the challenges and potentials we see when designing interfaces to exoskeletons for stroke patients. How can we motivate patients by gamification? Is BCI- or gaze- interaction a viable solution? Can digital twins be used for visualizations of clinical data? And how may AR-technology be applied in at-home training?</a:t>
            </a:r>
            <a:endParaRPr lang="en-US" dirty="0" smtClean="0"/>
          </a:p>
          <a:p>
            <a:pPr marL="0" indent="0">
              <a:buNone/>
            </a:pPr>
            <a:endParaRPr lang="en-US" dirty="0"/>
          </a:p>
          <a:p>
            <a:pPr marL="0" indent="0">
              <a:buNone/>
            </a:pPr>
            <a:r>
              <a:rPr lang="en-US" b="1" dirty="0" smtClean="0"/>
              <a:t>Bio sketch </a:t>
            </a:r>
            <a:r>
              <a:rPr lang="en-US" b="1" dirty="0"/>
              <a:t>- </a:t>
            </a:r>
            <a:r>
              <a:rPr lang="en-US" dirty="0"/>
              <a:t>John Paulin Hansen is a </a:t>
            </a:r>
            <a:r>
              <a:rPr lang="en-US" dirty="0" err="1"/>
              <a:t>Bevica</a:t>
            </a:r>
            <a:r>
              <a:rPr lang="en-US" dirty="0"/>
              <a:t> professor in the Innovation Division at DTU. His research areas are human factors and human-computer interaction with a special focus on innovation, e-health, and usability of new technology. The </a:t>
            </a:r>
            <a:r>
              <a:rPr lang="en-US" dirty="0" err="1"/>
              <a:t>Bevica</a:t>
            </a:r>
            <a:r>
              <a:rPr lang="en-US" dirty="0"/>
              <a:t> Foundation supports John´s research laboratory “</a:t>
            </a:r>
            <a:r>
              <a:rPr lang="en-US" dirty="0" err="1"/>
              <a:t>GazeIT</a:t>
            </a:r>
            <a:r>
              <a:rPr lang="en-US" dirty="0" smtClean="0"/>
              <a:t>”.</a:t>
            </a:r>
            <a:endParaRPr lang="en-US" dirty="0"/>
          </a:p>
        </p:txBody>
      </p:sp>
      <p:pic>
        <p:nvPicPr>
          <p:cNvPr id="2052" name="Picture 4" descr="John Paulin Hans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622" y="1706328"/>
            <a:ext cx="2304256" cy="3081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857542"/>
      </p:ext>
    </p:extLst>
  </p:cSld>
  <p:clrMapOvr>
    <a:masterClrMapping/>
  </p:clrMapOvr>
  <mc:AlternateContent xmlns:mc="http://schemas.openxmlformats.org/markup-compatibility/2006" xmlns:p14="http://schemas.microsoft.com/office/powerpoint/2010/main">
    <mc:Choice Requires="p14">
      <p:transition spd="slow" p14:dur="1250" advClick="0" advTm="8367">
        <p14:switch dir="r"/>
      </p:transition>
    </mc:Choice>
    <mc:Fallback xmlns="">
      <p:transition spd="slow" advClick="0" advTm="8367">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0950" y="426127"/>
            <a:ext cx="7110230" cy="972716"/>
          </a:xfrm>
        </p:spPr>
        <p:txBody>
          <a:bodyPr/>
          <a:lstStyle/>
          <a:p>
            <a:r>
              <a:rPr lang="en-US" dirty="0"/>
              <a:t>Sadasivan </a:t>
            </a:r>
            <a:r>
              <a:rPr lang="en-US" dirty="0" smtClean="0"/>
              <a:t>Puthusserypady</a:t>
            </a:r>
            <a:br>
              <a:rPr lang="en-US" dirty="0" smtClean="0"/>
            </a:br>
            <a:r>
              <a:rPr lang="en-US" sz="2400" i="1" dirty="0" smtClean="0">
                <a:solidFill>
                  <a:srgbClr val="FFFFFF">
                    <a:lumMod val="50000"/>
                  </a:srgbClr>
                </a:solidFill>
              </a:rPr>
              <a:t>Associate Professor </a:t>
            </a:r>
            <a:r>
              <a:rPr lang="en-US" sz="2400" i="1" dirty="0">
                <a:solidFill>
                  <a:srgbClr val="FFFFFF">
                    <a:lumMod val="50000"/>
                  </a:srgbClr>
                </a:solidFill>
              </a:rPr>
              <a:t>@ DTU </a:t>
            </a:r>
            <a:r>
              <a:rPr lang="en-US" sz="2400" i="1" dirty="0" smtClean="0">
                <a:solidFill>
                  <a:srgbClr val="FFFFFF">
                    <a:lumMod val="50000"/>
                  </a:srgbClr>
                </a:solidFill>
              </a:rPr>
              <a:t>Health Tech</a:t>
            </a:r>
            <a:endParaRPr lang="en-US" dirty="0"/>
          </a:p>
        </p:txBody>
      </p:sp>
      <p:sp>
        <p:nvSpPr>
          <p:cNvPr id="3" name="Content Placeholder 2"/>
          <p:cNvSpPr>
            <a:spLocks noGrp="1"/>
          </p:cNvSpPr>
          <p:nvPr>
            <p:ph idx="1"/>
          </p:nvPr>
        </p:nvSpPr>
        <p:spPr>
          <a:xfrm>
            <a:off x="3790950" y="1706328"/>
            <a:ext cx="7776864" cy="4545578"/>
          </a:xfrm>
        </p:spPr>
        <p:txBody>
          <a:bodyPr/>
          <a:lstStyle/>
          <a:p>
            <a:pPr marL="0" indent="0">
              <a:buNone/>
            </a:pPr>
            <a:r>
              <a:rPr lang="en-US" sz="2000" b="1" dirty="0"/>
              <a:t>Muscle Controlled Functional Electric Stimulation (FES) for </a:t>
            </a:r>
            <a:r>
              <a:rPr lang="en-US" sz="2000" b="1"/>
              <a:t>Upper </a:t>
            </a:r>
            <a:r>
              <a:rPr lang="en-US" sz="2000" b="1" smtClean="0"/>
              <a:t>Limb </a:t>
            </a:r>
            <a:r>
              <a:rPr lang="en-US" sz="2000" b="1" dirty="0"/>
              <a:t>Stroke </a:t>
            </a:r>
            <a:r>
              <a:rPr lang="en-US" sz="2000" b="1" dirty="0" smtClean="0"/>
              <a:t>Rehabilitation</a:t>
            </a:r>
          </a:p>
          <a:p>
            <a:pPr marL="0" indent="0">
              <a:buNone/>
            </a:pPr>
            <a:endParaRPr lang="en-US" sz="1600" dirty="0" smtClean="0"/>
          </a:p>
          <a:p>
            <a:pPr marL="0" indent="0">
              <a:buNone/>
            </a:pPr>
            <a:r>
              <a:rPr lang="en-US" b="1" dirty="0" smtClean="0"/>
              <a:t>Abstract</a:t>
            </a:r>
            <a:r>
              <a:rPr lang="en-US" dirty="0" smtClean="0"/>
              <a:t> </a:t>
            </a:r>
            <a:r>
              <a:rPr lang="en-US" dirty="0"/>
              <a:t>- Stroke is a life-changing event that can affect the subjects’ emotional state as well as their physical functions. Among the stroke survivors, around 50% suffer from upper limb paresis.  In this talk, the development of a novel muscle stimulator (</a:t>
            </a:r>
            <a:r>
              <a:rPr lang="en-US" dirty="0" err="1"/>
              <a:t>Myo</a:t>
            </a:r>
            <a:r>
              <a:rPr lang="en-US" dirty="0"/>
              <a:t>-FES) for upper limb rehabilitation (wrist extension and flexion) of stroke survivors is discussed.</a:t>
            </a:r>
            <a:endParaRPr lang="en-US" dirty="0" smtClean="0"/>
          </a:p>
          <a:p>
            <a:pPr marL="0" indent="0">
              <a:buNone/>
            </a:pPr>
            <a:endParaRPr lang="en-US" dirty="0"/>
          </a:p>
          <a:p>
            <a:pPr marL="0" indent="0">
              <a:buNone/>
            </a:pPr>
            <a:r>
              <a:rPr lang="en-US" b="1" dirty="0" smtClean="0"/>
              <a:t>Bio sketch -</a:t>
            </a:r>
            <a:r>
              <a:rPr lang="en-US" dirty="0" smtClean="0"/>
              <a:t> </a:t>
            </a:r>
            <a:r>
              <a:rPr lang="en-US" dirty="0"/>
              <a:t>Sadasivan Puthusserypady leads the BCI group at DTU Health Tech. He has more than 32 years of research experience in Biomedical Signal Processing. Recent research focuses in home healthcare, welfare technology; devising high quality and user-friendly BCI assistive systems for disabled/elderly to help them lead an independent life.</a:t>
            </a:r>
          </a:p>
        </p:txBody>
      </p:sp>
      <p:pic>
        <p:nvPicPr>
          <p:cNvPr id="10" name="Picture 4" descr="Sadasivan Puthusserypad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622" y="1706328"/>
            <a:ext cx="2304256" cy="3081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8101521"/>
      </p:ext>
    </p:extLst>
  </p:cSld>
  <p:clrMapOvr>
    <a:masterClrMapping/>
  </p:clrMapOvr>
  <mc:AlternateContent xmlns:mc="http://schemas.openxmlformats.org/markup-compatibility/2006" xmlns:p14="http://schemas.microsoft.com/office/powerpoint/2010/main">
    <mc:Choice Requires="p14">
      <p:transition spd="slow" p14:dur="1250" advClick="0" advTm="7732">
        <p14:switch dir="r"/>
      </p:transition>
    </mc:Choice>
    <mc:Fallback xmlns="">
      <p:transition spd="slow" advClick="0" advTm="7732">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0950" y="426127"/>
            <a:ext cx="6865740" cy="972716"/>
          </a:xfrm>
        </p:spPr>
        <p:txBody>
          <a:bodyPr/>
          <a:lstStyle/>
          <a:p>
            <a:r>
              <a:rPr lang="en-US" dirty="0" smtClean="0"/>
              <a:t>Henrik Hautop Lund</a:t>
            </a:r>
            <a:r>
              <a:rPr lang="en-US" dirty="0"/>
              <a:t/>
            </a:r>
            <a:br>
              <a:rPr lang="en-US" dirty="0"/>
            </a:br>
            <a:r>
              <a:rPr lang="en-US" sz="2400" i="1" dirty="0" smtClean="0">
                <a:solidFill>
                  <a:schemeClr val="bg1">
                    <a:lumMod val="50000"/>
                  </a:schemeClr>
                </a:solidFill>
              </a:rPr>
              <a:t>Professor @ DTU </a:t>
            </a:r>
            <a:r>
              <a:rPr lang="en-US" sz="2400" i="1" dirty="0" err="1" smtClean="0">
                <a:solidFill>
                  <a:schemeClr val="bg1">
                    <a:lumMod val="50000"/>
                  </a:schemeClr>
                </a:solidFill>
              </a:rPr>
              <a:t>Elektro</a:t>
            </a:r>
            <a:endParaRPr lang="en-US" dirty="0"/>
          </a:p>
        </p:txBody>
      </p:sp>
      <p:sp>
        <p:nvSpPr>
          <p:cNvPr id="3" name="Content Placeholder 2"/>
          <p:cNvSpPr>
            <a:spLocks noGrp="1"/>
          </p:cNvSpPr>
          <p:nvPr>
            <p:ph idx="1"/>
          </p:nvPr>
        </p:nvSpPr>
        <p:spPr>
          <a:xfrm>
            <a:off x="3790950" y="1706328"/>
            <a:ext cx="7418462" cy="4545578"/>
          </a:xfrm>
        </p:spPr>
        <p:txBody>
          <a:bodyPr/>
          <a:lstStyle/>
          <a:p>
            <a:pPr marL="0" indent="0">
              <a:buNone/>
            </a:pPr>
            <a:r>
              <a:rPr lang="en-US" sz="2000" b="1" dirty="0"/>
              <a:t>Motivational playful technology with rapid health effects</a:t>
            </a:r>
            <a:endParaRPr lang="en-US" sz="2000" b="1" dirty="0" smtClean="0"/>
          </a:p>
          <a:p>
            <a:pPr marL="0" indent="0">
              <a:buNone/>
            </a:pPr>
            <a:endParaRPr lang="en-US" sz="1600" dirty="0" smtClean="0"/>
          </a:p>
          <a:p>
            <a:pPr marL="0" indent="0">
              <a:buNone/>
            </a:pPr>
            <a:r>
              <a:rPr lang="en-US" b="1" dirty="0" smtClean="0"/>
              <a:t>Abstract</a:t>
            </a:r>
            <a:r>
              <a:rPr lang="en-US" dirty="0" smtClean="0"/>
              <a:t> </a:t>
            </a:r>
            <a:r>
              <a:rPr lang="en-US" dirty="0"/>
              <a:t>- Playful technology is shown to increase in cognitive, physical, and social skills in scientific effect studies. Playful technology training gives significant health effects with substantially less training sessions than what is needed with traditional training methods.</a:t>
            </a:r>
            <a:endParaRPr lang="en-US" dirty="0" smtClean="0"/>
          </a:p>
          <a:p>
            <a:pPr marL="0" indent="0">
              <a:buNone/>
            </a:pPr>
            <a:endParaRPr lang="en-US" dirty="0"/>
          </a:p>
          <a:p>
            <a:pPr marL="0" indent="0">
              <a:buNone/>
            </a:pPr>
            <a:r>
              <a:rPr lang="en-US" b="1" dirty="0" smtClean="0"/>
              <a:t>Bio sketch -</a:t>
            </a:r>
            <a:r>
              <a:rPr lang="en-US" dirty="0" smtClean="0"/>
              <a:t> </a:t>
            </a:r>
            <a:r>
              <a:rPr lang="en-US" dirty="0"/>
              <a:t>Henrik Hautop Lund leads the Center for </a:t>
            </a:r>
            <a:r>
              <a:rPr lang="en-US" dirty="0" err="1"/>
              <a:t>Playware</a:t>
            </a:r>
            <a:r>
              <a:rPr lang="en-US" dirty="0"/>
              <a:t> at the Technical University of Denmark. He is World Champion in </a:t>
            </a:r>
            <a:r>
              <a:rPr lang="en-US" dirty="0" err="1"/>
              <a:t>RoboCup</a:t>
            </a:r>
            <a:r>
              <a:rPr lang="en-US" dirty="0"/>
              <a:t> Humanoids Freestyle 2002, he has published more than 200 scientific publications and holds patents in more than 35 countries.</a:t>
            </a:r>
          </a:p>
        </p:txBody>
      </p:sp>
      <p:pic>
        <p:nvPicPr>
          <p:cNvPr id="4098" name="Picture 2" descr="Henrik Hautop L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622" y="1706328"/>
            <a:ext cx="2304256" cy="3081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2742185"/>
      </p:ext>
    </p:extLst>
  </p:cSld>
  <p:clrMapOvr>
    <a:masterClrMapping/>
  </p:clrMapOvr>
  <mc:AlternateContent xmlns:mc="http://schemas.openxmlformats.org/markup-compatibility/2006" xmlns:p14="http://schemas.microsoft.com/office/powerpoint/2010/main">
    <mc:Choice Requires="p14">
      <p:transition spd="slow" p14:dur="1250" advClick="0" advTm="8047">
        <p14:switch dir="r"/>
      </p:transition>
    </mc:Choice>
    <mc:Fallback xmlns="">
      <p:transition spd="slow" advClick="0" advTm="8047">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4C8C45C-947F-4981-8B3F-4F32E973C901}" type="slidenum">
              <a:rPr lang="en-GB" smtClean="0"/>
              <a:pPr/>
              <a:t>7</a:t>
            </a:fld>
            <a:endParaRPr lang="en-GB" dirty="0"/>
          </a:p>
        </p:txBody>
      </p:sp>
    </p:spTree>
    <p:extLst>
      <p:ext uri="{BB962C8B-B14F-4D97-AF65-F5344CB8AC3E}">
        <p14:creationId xmlns:p14="http://schemas.microsoft.com/office/powerpoint/2010/main" val="2062460255"/>
      </p:ext>
    </p:extLst>
  </p:cSld>
  <p:clrMapOvr>
    <a:masterClrMapping/>
  </p:clrMapOvr>
  <mc:AlternateContent xmlns:mc="http://schemas.openxmlformats.org/markup-compatibility/2006" xmlns:p14="http://schemas.microsoft.com/office/powerpoint/2010/main">
    <mc:Choice Requires="p14">
      <p:transition spd="slow" p14:dur="1250" advClick="0" advTm="5716">
        <p14:switch dir="r"/>
      </p:transition>
    </mc:Choice>
    <mc:Fallback xmlns="">
      <p:transition spd="slow" advClick="0" advTm="5716">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DNEW" val="False"/>
</p:tagLst>
</file>

<file path=ppt/tags/tag2.xml><?xml version="1.0" encoding="utf-8"?>
<p:tagLst xmlns:a="http://schemas.openxmlformats.org/drawingml/2006/main" xmlns:r="http://schemas.openxmlformats.org/officeDocument/2006/relationships" xmlns:p="http://schemas.openxmlformats.org/presentationml/2006/main">
  <p:tag name="SHAPE_LOCKS" val="0"/>
</p:tagLst>
</file>

<file path=ppt/tags/tag3.xml><?xml version="1.0" encoding="utf-8"?>
<p:tagLst xmlns:a="http://schemas.openxmlformats.org/drawingml/2006/main" xmlns:r="http://schemas.openxmlformats.org/officeDocument/2006/relationships" xmlns:p="http://schemas.openxmlformats.org/presentationml/2006/main">
  <p:tag name="SHAPE_LOCKS" val="0"/>
</p:tagLst>
</file>

<file path=ppt/tags/tag4.xml><?xml version="1.0" encoding="utf-8"?>
<p:tagLst xmlns:a="http://schemas.openxmlformats.org/drawingml/2006/main" xmlns:r="http://schemas.openxmlformats.org/officeDocument/2006/relationships" xmlns:p="http://schemas.openxmlformats.org/presentationml/2006/main">
  <p:tag name="SHAPE_LOCKS" val="0"/>
</p:tagLst>
</file>

<file path=ppt/tags/tag5.xml><?xml version="1.0" encoding="utf-8"?>
<p:tagLst xmlns:a="http://schemas.openxmlformats.org/drawingml/2006/main" xmlns:r="http://schemas.openxmlformats.org/officeDocument/2006/relationships" xmlns:p="http://schemas.openxmlformats.org/presentationml/2006/main">
  <p:tag name="SHAPE_LOCKS" val="0"/>
</p:tagLst>
</file>

<file path=ppt/theme/theme1.xml><?xml version="1.0" encoding="utf-8"?>
<a:theme xmlns:a="http://schemas.openxmlformats.org/drawingml/2006/main" name="Blank">
  <a:themeElements>
    <a:clrScheme name="DTU">
      <a:dk1>
        <a:srgbClr val="000000"/>
      </a:dk1>
      <a:lt1>
        <a:srgbClr val="FFFFFF"/>
      </a:lt1>
      <a:dk2>
        <a:srgbClr val="990000"/>
      </a:dk2>
      <a:lt2>
        <a:srgbClr val="79238E"/>
      </a:lt2>
      <a:accent1>
        <a:srgbClr val="990000"/>
      </a:accent1>
      <a:accent2>
        <a:srgbClr val="2F3EEA"/>
      </a:accent2>
      <a:accent3>
        <a:srgbClr val="1FD082"/>
      </a:accent3>
      <a:accent4>
        <a:srgbClr val="171748"/>
      </a:accent4>
      <a:accent5>
        <a:srgbClr val="F6D04D"/>
      </a:accent5>
      <a:accent6>
        <a:srgbClr val="FC7634"/>
      </a:accent6>
      <a:hlink>
        <a:srgbClr val="2F3EEA"/>
      </a:hlink>
      <a:folHlink>
        <a:srgbClr val="990000"/>
      </a:folHlink>
    </a:clrScheme>
    <a:fontScheme name="DT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accent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ts val="432"/>
          </a:spcBef>
          <a:spcAft>
            <a:spcPct val="0"/>
          </a:spcAft>
          <a:buClrTx/>
          <a:buSzTx/>
          <a:buFontTx/>
          <a:buNone/>
          <a:tabLst/>
          <a:defRPr kumimoji="0" sz="1600" b="0" i="0" u="none" strike="noStrike" cap="none" normalizeH="0" baseline="0" dirty="0" err="1" smtClean="0">
            <a:ln>
              <a:noFill/>
            </a:ln>
            <a:solidFill>
              <a:srgbClr val="FFFFFF"/>
            </a:solidFill>
            <a:effectLst/>
            <a:latin typeface="+mn-lt"/>
            <a:ea typeface="ＭＳ Ｐゴシック" pitchFamily="-80" charset="-128"/>
          </a:defRPr>
        </a:defPPr>
      </a:lstStyle>
    </a:spDef>
    <a:ln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lIns="0" tIns="0" rIns="0" bIns="0" rtlCol="0">
        <a:spAutoFit/>
      </a:bodyPr>
      <a:lstStyle>
        <a:defPPr algn="l">
          <a:spcBef>
            <a:spcPts val="432"/>
          </a:spcBef>
          <a:defRPr dirty="0" err="1" smtClean="0">
            <a:latin typeface="+mn-lt"/>
          </a:defRPr>
        </a:defPPr>
      </a:lstStyle>
    </a:txDef>
  </a:objectDefaults>
  <a:extraClrSchemeLst/>
  <a:extLst>
    <a:ext uri="{05A4C25C-085E-4340-85A3-A5531E510DB2}">
      <thm15:themeFamily xmlns:thm15="http://schemas.microsoft.com/office/thememl/2012/main" name="Blank.potx" id="{3B38FA3B-2246-40E5-A61A-EA1559A3CD76}" vid="{D5F764FD-A73C-4B6C-BF48-3536DEB79AD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TemplafyFormConfiguration><![CDATA[{"formFields":[{"required":false,"type":"datePicker","name":"Date","label":"Date","helpTexts":{"prefix":"","postfix":""},"spacing":{},"fullyQualifiedName":"Date"},{"required":false,"placeholder":"","lines":0,"type":"textBox","name":"PresentationTitle","label":"Presentation title","helpTexts":{"prefix":"","postfix":""},"spacing":{},"fullyQualifiedName":"PresentationTitle"}],"formDataEntries":[{"name":"Date","value":"4Xm7d242HGo446IH5nRjQA=="},{"name":"PresentationTitle","value":"ZR/I84ubq+6CkRKNk7nn9w=="}]}]]></TemplafyFormConfiguration>
</file>

<file path=customXml/item2.xml><?xml version="1.0" encoding="utf-8"?>
<ct:contentTypeSchema xmlns:ct="http://schemas.microsoft.com/office/2006/metadata/contentType" xmlns:ma="http://schemas.microsoft.com/office/2006/metadata/properties/metaAttributes" ct:_="" ma:_="" ma:contentTypeName="Dokument" ma:contentTypeID="0x0101006B197DC817C2214D81E685E17E1D98E4" ma:contentTypeVersion="14" ma:contentTypeDescription="Opret et nyt dokument." ma:contentTypeScope="" ma:versionID="4a530779e37106845a71f329817b8228">
  <xsd:schema xmlns:xsd="http://www.w3.org/2001/XMLSchema" xmlns:xs="http://www.w3.org/2001/XMLSchema" xmlns:p="http://schemas.microsoft.com/office/2006/metadata/properties" xmlns:ns3="7de472db-456c-4b2c-ab8e-b3c655b9c2d9" xmlns:ns4="23bb2cfd-5002-49d2-97ca-3b877484237f" targetNamespace="http://schemas.microsoft.com/office/2006/metadata/properties" ma:root="true" ma:fieldsID="1eb517555ea94759fe51fcf2e929466d" ns3:_="" ns4:_="">
    <xsd:import namespace="7de472db-456c-4b2c-ab8e-b3c655b9c2d9"/>
    <xsd:import namespace="23bb2cfd-5002-49d2-97ca-3b877484237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e472db-456c-4b2c-ab8e-b3c655b9c2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3bb2cfd-5002-49d2-97ca-3b877484237f"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t med detaljer" ma:internalName="SharedWithDetails" ma:readOnly="true">
      <xsd:simpleType>
        <xsd:restriction base="dms:Note">
          <xsd:maxLength value="255"/>
        </xsd:restriction>
      </xsd:simpleType>
    </xsd:element>
    <xsd:element name="SharingHintHash" ma:index="12" nillable="true" ma:displayName="Hashværdi for deling"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TemplafyTemplateConfiguration><![CDATA[{"elementsMetadata":[{"type":"shape","id":"2fce62a0-f28a-44e1-a519-0cbe37b25f7a","elementConfiguration":{"binding":"UserProfile.Offices.Workarea_{{DocumentLanguage}}","disableUpdates":false,"type":"text"}},{"type":"shape","id":"58465eeb-cfe0-4970-97ec-88179dc0a9c2","elementConfiguration":{"binding":"Form.Date","format":"{{DateFormats.GeneralDate}}","disableUpdates":false,"type":"date"}},{"type":"shape","id":"5020bdfb-1912-4d6d-a5c3-71b7da283692","elementConfiguration":{"binding":"Form.PresentationTitle","disableUpdates":false,"type":"text"}},{"type":"shape","id":"8d5b95d1-8a23-4044-9620-bf5e7305a170","elementConfiguration":{"binding":"UserProfile.Offices.Workarea_{{DocumentLanguage}}","disableUpdates":false,"type":"text"}},{"type":"shape","id":"79fbb3c3-dd89-47ef-91e9-e0bd2bb0942f","elementConfiguration":{"binding":"Form.Date","format":"{{DateFormats.GeneralDate}}","disableUpdates":false,"type":"date"}},{"type":"shape","id":"5e9447ba-0dff-46ec-ac33-540c046ca40a","elementConfiguration":{"binding":"Form.PresentationTitle","disableUpdates":false,"type":"text"}}],"transformationConfigurations":[{"language":"{{DocumentLanguage}}","disableUpdates":false,"type":"proofingLanguage"}],"enableDocumentContentUpdater":true,"templateName":"DTU Template 16_9 - Corporate red","templateDescription":"","version":"1.2"}]]></TemplafyTemplateConfiguration>
</file>

<file path=customXml/item4.xml><?xml version="1.0" encoding="utf-8"?>
<TemplafySlideFormConfiguration><![CDATA[{"formFields":[],"formDataEntries":[]}]]></TemplafySlideFormConfiguration>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6.xml><?xml version="1.0" encoding="utf-8"?>
<TemplafySlideTemplateConfiguration><![CDATA[{"elementsMetadata":[],"enableDocumentContentUpdater":true,"documentContentValidatorConfiguration":{"enableDocumentContentValidator":false,"documentContentValidatorVersion":0},"slideId":"636837486369128185","version":"1.2"}]]></TemplafySlideTemplateConfiguration>
</file>

<file path=customXml/item7.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DC2B94-7C1B-4C14-83B0-9CD2A82C27E0}">
  <ds:schemaRefs/>
</ds:datastoreItem>
</file>

<file path=customXml/itemProps2.xml><?xml version="1.0" encoding="utf-8"?>
<ds:datastoreItem xmlns:ds="http://schemas.openxmlformats.org/officeDocument/2006/customXml" ds:itemID="{345645F8-70E6-4145-AD3E-D41D5CE116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e472db-456c-4b2c-ab8e-b3c655b9c2d9"/>
    <ds:schemaRef ds:uri="23bb2cfd-5002-49d2-97ca-3b87748423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34258C-C3E7-4029-A615-C886A240FB15}">
  <ds:schemaRefs/>
</ds:datastoreItem>
</file>

<file path=customXml/itemProps4.xml><?xml version="1.0" encoding="utf-8"?>
<ds:datastoreItem xmlns:ds="http://schemas.openxmlformats.org/officeDocument/2006/customXml" ds:itemID="{56C8BFB2-A911-4310-9D4A-421D773FAFA6}">
  <ds:schemaRefs/>
</ds:datastoreItem>
</file>

<file path=customXml/itemProps5.xml><?xml version="1.0" encoding="utf-8"?>
<ds:datastoreItem xmlns:ds="http://schemas.openxmlformats.org/officeDocument/2006/customXml" ds:itemID="{8E04ADFA-1B0A-4BF1-8196-06E654914C69}">
  <ds:schemaRefs>
    <ds:schemaRef ds:uri="http://schemas.microsoft.com/office/2006/metadata/properties"/>
    <ds:schemaRef ds:uri="23bb2cfd-5002-49d2-97ca-3b877484237f"/>
    <ds:schemaRef ds:uri="http://purl.org/dc/elements/1.1/"/>
    <ds:schemaRef ds:uri="http://schemas.openxmlformats.org/package/2006/metadata/core-properties"/>
    <ds:schemaRef ds:uri="http://purl.org/dc/terms/"/>
    <ds:schemaRef ds:uri="http://schemas.microsoft.com/office/infopath/2007/PartnerControls"/>
    <ds:schemaRef ds:uri="7de472db-456c-4b2c-ab8e-b3c655b9c2d9"/>
    <ds:schemaRef ds:uri="http://schemas.microsoft.com/office/2006/documentManagement/types"/>
    <ds:schemaRef ds:uri="http://www.w3.org/XML/1998/namespace"/>
    <ds:schemaRef ds:uri="http://purl.org/dc/dcmitype/"/>
  </ds:schemaRefs>
</ds:datastoreItem>
</file>

<file path=customXml/itemProps6.xml><?xml version="1.0" encoding="utf-8"?>
<ds:datastoreItem xmlns:ds="http://schemas.openxmlformats.org/officeDocument/2006/customXml" ds:itemID="{11FAAC39-0A3A-4CC2-A9C1-60940B78AE17}">
  <ds:schemaRefs/>
</ds:datastoreItem>
</file>

<file path=customXml/itemProps7.xml><?xml version="1.0" encoding="utf-8"?>
<ds:datastoreItem xmlns:ds="http://schemas.openxmlformats.org/officeDocument/2006/customXml" ds:itemID="{6AC184D7-7382-49B0-8BE0-E76C6075DB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150</TotalTime>
  <Words>681</Words>
  <Application>Microsoft Office PowerPoint</Application>
  <PresentationFormat>Custom</PresentationFormat>
  <Paragraphs>58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ＭＳ Ｐゴシック</vt:lpstr>
      <vt:lpstr>Arial</vt:lpstr>
      <vt:lpstr>Calibri</vt:lpstr>
      <vt:lpstr>Segoe UI</vt:lpstr>
      <vt:lpstr>Verdana</vt:lpstr>
      <vt:lpstr>Blank</vt:lpstr>
      <vt:lpstr>Healthcare 4.0 – Transformative technologies for patient-centric healthcare</vt:lpstr>
      <vt:lpstr>Seminar program</vt:lpstr>
      <vt:lpstr>Silvia Tolu Associate Professor @ DTU Elektro</vt:lpstr>
      <vt:lpstr>John Paulin Hansen Professor @ DTU Management</vt:lpstr>
      <vt:lpstr>Sadasivan Puthusserypady Associate Professor @ DTU Health Tech</vt:lpstr>
      <vt:lpstr>Henrik Hautop Lund Professor @ DTU Elektro</vt:lpstr>
      <vt:lpstr>PowerPoint Presentation</vt:lpstr>
    </vt:vector>
  </TitlesOfParts>
  <Company>DTU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for resilient and sustainable autonomous operations at sea, on land and in the air</dc:title>
  <dc:creator>Roberto Galeazzi</dc:creator>
  <cp:lastModifiedBy>Camilla Christiane Hermann</cp:lastModifiedBy>
  <cp:revision>24</cp:revision>
  <dcterms:created xsi:type="dcterms:W3CDTF">2021-09-24T15:16:54Z</dcterms:created>
  <dcterms:modified xsi:type="dcterms:W3CDTF">2021-11-02T11:20:39Z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dIsCodeFreeTemplate">
    <vt:lpwstr>True</vt:lpwstr>
  </property>
  <property fmtid="{D5CDD505-2E9C-101B-9397-08002B2CF9AE}" pid="3" name="TemplafyTenantId">
    <vt:lpwstr>dtu</vt:lpwstr>
  </property>
  <property fmtid="{D5CDD505-2E9C-101B-9397-08002B2CF9AE}" pid="4" name="TemplafyTemplateId">
    <vt:lpwstr>636784030496976655</vt:lpwstr>
  </property>
  <property fmtid="{D5CDD505-2E9C-101B-9397-08002B2CF9AE}" pid="5" name="TemplafyUserProfileId">
    <vt:lpwstr>636838302414865013</vt:lpwstr>
  </property>
  <property fmtid="{D5CDD505-2E9C-101B-9397-08002B2CF9AE}" pid="6" name="TemplafyLanguageCode">
    <vt:lpwstr>en-GB</vt:lpwstr>
  </property>
  <property fmtid="{D5CDD505-2E9C-101B-9397-08002B2CF9AE}" pid="7" name="ContentTypeId">
    <vt:lpwstr>0x0101006B197DC817C2214D81E685E17E1D98E4</vt:lpwstr>
  </property>
</Properties>
</file>